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3"/>
  </p:notesMasterIdLst>
  <p:handoutMasterIdLst>
    <p:handoutMasterId r:id="rId24"/>
  </p:handoutMasterIdLst>
  <p:sldIdLst>
    <p:sldId id="315" r:id="rId6"/>
    <p:sldId id="412" r:id="rId7"/>
    <p:sldId id="436" r:id="rId8"/>
    <p:sldId id="413" r:id="rId9"/>
    <p:sldId id="430" r:id="rId10"/>
    <p:sldId id="435" r:id="rId11"/>
    <p:sldId id="414" r:id="rId12"/>
    <p:sldId id="419" r:id="rId13"/>
    <p:sldId id="438" r:id="rId14"/>
    <p:sldId id="424" r:id="rId15"/>
    <p:sldId id="421" r:id="rId16"/>
    <p:sldId id="431" r:id="rId17"/>
    <p:sldId id="433" r:id="rId18"/>
    <p:sldId id="434" r:id="rId19"/>
    <p:sldId id="422" r:id="rId20"/>
    <p:sldId id="437" r:id="rId21"/>
    <p:sldId id="432" r:id="rId22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35">
          <p15:clr>
            <a:srgbClr val="A4A3A4"/>
          </p15:clr>
        </p15:guide>
        <p15:guide id="2" orient="horz" pos="798">
          <p15:clr>
            <a:srgbClr val="A4A3A4"/>
          </p15:clr>
        </p15:guide>
        <p15:guide id="3" orient="horz" pos="117">
          <p15:clr>
            <a:srgbClr val="A4A3A4"/>
          </p15:clr>
        </p15:guide>
        <p15:guide id="4" orient="horz" pos="4196">
          <p15:clr>
            <a:srgbClr val="A4A3A4"/>
          </p15:clr>
        </p15:guide>
        <p15:guide id="5" orient="horz" pos="3874">
          <p15:clr>
            <a:srgbClr val="A4A3A4"/>
          </p15:clr>
        </p15:guide>
        <p15:guide id="6" orient="horz" pos="2083">
          <p15:clr>
            <a:srgbClr val="A4A3A4"/>
          </p15:clr>
        </p15:guide>
        <p15:guide id="7" orient="horz" pos="697">
          <p15:clr>
            <a:srgbClr val="A4A3A4"/>
          </p15:clr>
        </p15:guide>
        <p15:guide id="8" pos="2775">
          <p15:clr>
            <a:srgbClr val="A4A3A4"/>
          </p15:clr>
        </p15:guide>
        <p15:guide id="9" pos="3000">
          <p15:clr>
            <a:srgbClr val="A4A3A4"/>
          </p15:clr>
        </p15:guide>
        <p15:guide id="10" pos="282">
          <p15:clr>
            <a:srgbClr val="A4A3A4"/>
          </p15:clr>
        </p15:guide>
        <p15:guide id="11" pos="2880">
          <p15:clr>
            <a:srgbClr val="A4A3A4"/>
          </p15:clr>
        </p15:guide>
        <p15:guide id="12" pos="54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oonwaterm" initials="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E7"/>
    <a:srgbClr val="FFFFE7"/>
    <a:srgbClr val="FFFFFF"/>
    <a:srgbClr val="FFD9B2"/>
    <a:srgbClr val="FFAA99"/>
    <a:srgbClr val="E67386"/>
    <a:srgbClr val="6666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54" autoAdjust="0"/>
    <p:restoredTop sz="90856" autoAdjust="0"/>
  </p:normalViewPr>
  <p:slideViewPr>
    <p:cSldViewPr snapToGrid="0">
      <p:cViewPr varScale="1">
        <p:scale>
          <a:sx n="84" d="100"/>
          <a:sy n="84" d="100"/>
        </p:scale>
        <p:origin x="1230" y="78"/>
      </p:cViewPr>
      <p:guideLst>
        <p:guide orient="horz" pos="835"/>
        <p:guide orient="horz" pos="798"/>
        <p:guide orient="horz" pos="117"/>
        <p:guide orient="horz" pos="4196"/>
        <p:guide orient="horz" pos="3874"/>
        <p:guide orient="horz" pos="2083"/>
        <p:guide orient="horz" pos="697"/>
        <p:guide pos="2775"/>
        <p:guide pos="3000"/>
        <p:guide pos="282"/>
        <p:guide pos="2880"/>
        <p:guide pos="5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3300" y="-114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4B8C787-9038-4A36-9C89-490C6E388822}" type="datetimeFigureOut">
              <a:rPr lang="en-US"/>
              <a:pPr>
                <a:defRPr/>
              </a:pPr>
              <a:t>1/10/2014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AAABCA4-5C93-4F89-96E4-9210CF7D22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756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10175F5-FFE1-437F-8E77-29D961C9A843}" type="datetimeFigureOut">
              <a:rPr lang="en-US"/>
              <a:pPr>
                <a:defRPr/>
              </a:pPr>
              <a:t>1/10/2014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1825"/>
          </a:xfrm>
          <a:prstGeom prst="rect">
            <a:avLst/>
          </a:prstGeom>
        </p:spPr>
        <p:txBody>
          <a:bodyPr vert="horz" lIns="90992" tIns="45496" rIns="90992" bIns="4549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38D56CE-F4DF-4991-A66D-1B927C6CA3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9856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>
              <a:latin typeface="Arial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39310" indent="-284350">
              <a:defRPr>
                <a:solidFill>
                  <a:schemeClr val="tx1"/>
                </a:solidFill>
                <a:latin typeface="Arial" charset="0"/>
              </a:defRPr>
            </a:lvl2pPr>
            <a:lvl3pPr marL="1137399" indent="-227480">
              <a:defRPr>
                <a:solidFill>
                  <a:schemeClr val="tx1"/>
                </a:solidFill>
                <a:latin typeface="Arial" charset="0"/>
              </a:defRPr>
            </a:lvl3pPr>
            <a:lvl4pPr marL="1592359" indent="-227480">
              <a:defRPr>
                <a:solidFill>
                  <a:schemeClr val="tx1"/>
                </a:solidFill>
                <a:latin typeface="Arial" charset="0"/>
              </a:defRPr>
            </a:lvl4pPr>
            <a:lvl5pPr marL="2047319" indent="-227480">
              <a:defRPr>
                <a:solidFill>
                  <a:schemeClr val="tx1"/>
                </a:solidFill>
                <a:latin typeface="Arial" charset="0"/>
              </a:defRPr>
            </a:lvl5pPr>
            <a:lvl6pPr marL="2502278" indent="-2274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7238" indent="-2274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2198" indent="-2274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8" indent="-2274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057F31-D7C5-42FD-84E0-AB14766C258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3620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D56CE-F4DF-4991-A66D-1B927C6CA3A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922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D56CE-F4DF-4991-A66D-1B927C6CA3A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114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Waar stopt de trein precies? Hoeveel treinstellen zijn er? Waar is</a:t>
            </a:r>
            <a:r>
              <a:rPr lang="nl-NL" baseline="0" dirty="0" smtClean="0"/>
              <a:t> de eerste klas?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C825-F38E-45BB-92C1-043DE61C9183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8630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Exact weten waar in te stappen op basis van drukte en/of specifieke wensen zoals fiets,</a:t>
            </a:r>
            <a:r>
              <a:rPr lang="nl-NL" baseline="0" dirty="0" smtClean="0"/>
              <a:t> rolstoelingang, stiltecoupés of in welke klas. </a:t>
            </a:r>
          </a:p>
          <a:p>
            <a:r>
              <a:rPr lang="nl-NL" baseline="0" dirty="0" smtClean="0"/>
              <a:t>LED display van 180 m tijdelijk aanwezig geweest in Den Bosch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C825-F38E-45BB-92C1-043DE61C9183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206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Niet overal hangt een</a:t>
            </a:r>
            <a:r>
              <a:rPr lang="nl-NL" baseline="0" dirty="0" smtClean="0"/>
              <a:t> LED scherm...iNStApp</a:t>
            </a:r>
            <a:endParaRPr lang="nl-N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16 april 2012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 App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B4C682A-20ED-4163-8556-B0916FB85E8E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399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16 april 2012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 App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1B07C3E-A887-4301-AB1B-AC96EB979AC7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0593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16 april 2012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 App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B4C682A-20ED-4163-8556-B0916FB85E8E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6229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D56CE-F4DF-4991-A66D-1B927C6CA3A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10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C825-F38E-45BB-92C1-043DE61C9183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760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D56CE-F4DF-4991-A66D-1B927C6CA3A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14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2" descr="cover-Beet.jpg &lt;IGNORE&gt;"/>
          <p:cNvPicPr>
            <a:picLocks noChangeAspect="1"/>
          </p:cNvPicPr>
          <p:nvPr userDrawn="1"/>
        </p:nvPicPr>
        <p:blipFill>
          <a:blip r:embed="rId2" cstate="print"/>
          <a:srcRect t="3521"/>
          <a:stretch>
            <a:fillRect/>
          </a:stretch>
        </p:blipFill>
        <p:spPr bwMode="auto">
          <a:xfrm>
            <a:off x="0" y="0"/>
            <a:ext cx="9144000" cy="493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over_bg_beet_part2.jpg &lt;IGNORE&gt;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23193"/>
            <a:ext cx="91440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over_bg_beet_part1.jpg &lt;IGNORE&gt;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61268"/>
            <a:ext cx="91440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0"/>
          <p:cNvGrpSpPr>
            <a:grpSpLocks/>
          </p:cNvGrpSpPr>
          <p:nvPr userDrawn="1"/>
        </p:nvGrpSpPr>
        <p:grpSpPr bwMode="auto">
          <a:xfrm>
            <a:off x="6900863" y="5829300"/>
            <a:ext cx="1893887" cy="855663"/>
            <a:chOff x="1028700" y="1828800"/>
            <a:chExt cx="7083426" cy="3197226"/>
          </a:xfrm>
        </p:grpSpPr>
        <p:sp>
          <p:nvSpPr>
            <p:cNvPr id="8" name="Freeform 5"/>
            <p:cNvSpPr>
              <a:spLocks/>
            </p:cNvSpPr>
            <p:nvPr/>
          </p:nvSpPr>
          <p:spPr bwMode="gray">
            <a:xfrm>
              <a:off x="3374007" y="1828800"/>
              <a:ext cx="1692187" cy="2028665"/>
            </a:xfrm>
            <a:custGeom>
              <a:avLst/>
              <a:gdLst>
                <a:gd name="T0" fmla="*/ 2147483647 w 452"/>
                <a:gd name="T1" fmla="*/ 1472212353 h 539"/>
                <a:gd name="T2" fmla="*/ 1644558675 w 452"/>
                <a:gd name="T3" fmla="*/ 2147483647 h 539"/>
                <a:gd name="T4" fmla="*/ 2147483647 w 452"/>
                <a:gd name="T5" fmla="*/ 2147483647 h 539"/>
                <a:gd name="T6" fmla="*/ 2147483647 w 452"/>
                <a:gd name="T7" fmla="*/ 2147483647 h 539"/>
                <a:gd name="T8" fmla="*/ 2147483647 w 452"/>
                <a:gd name="T9" fmla="*/ 2147483647 h 539"/>
                <a:gd name="T10" fmla="*/ 2147483647 w 452"/>
                <a:gd name="T11" fmla="*/ 2147483647 h 539"/>
                <a:gd name="T12" fmla="*/ 0 w 452"/>
                <a:gd name="T13" fmla="*/ 2147483647 h 539"/>
                <a:gd name="T14" fmla="*/ 2147483647 w 452"/>
                <a:gd name="T15" fmla="*/ 0 h 539"/>
                <a:gd name="T16" fmla="*/ 2147483647 w 452"/>
                <a:gd name="T17" fmla="*/ 566234652 h 539"/>
                <a:gd name="T18" fmla="*/ 2147483647 w 452"/>
                <a:gd name="T19" fmla="*/ 2147483647 h 539"/>
                <a:gd name="T20" fmla="*/ 2147483647 w 452"/>
                <a:gd name="T21" fmla="*/ 1472212353 h 5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gray">
            <a:xfrm>
              <a:off x="5220569" y="1828800"/>
              <a:ext cx="1763433" cy="2028665"/>
            </a:xfrm>
            <a:custGeom>
              <a:avLst/>
              <a:gdLst>
                <a:gd name="T0" fmla="*/ 2147483647 w 468"/>
                <a:gd name="T1" fmla="*/ 2147483647 h 539"/>
                <a:gd name="T2" fmla="*/ 0 w 468"/>
                <a:gd name="T3" fmla="*/ 2147483647 h 539"/>
                <a:gd name="T4" fmla="*/ 2147483647 w 468"/>
                <a:gd name="T5" fmla="*/ 0 h 539"/>
                <a:gd name="T6" fmla="*/ 2147483647 w 468"/>
                <a:gd name="T7" fmla="*/ 509612692 h 539"/>
                <a:gd name="T8" fmla="*/ 2147483647 w 468"/>
                <a:gd name="T9" fmla="*/ 2147483647 h 539"/>
                <a:gd name="T10" fmla="*/ 2147483647 w 468"/>
                <a:gd name="T11" fmla="*/ 1472212353 h 539"/>
                <a:gd name="T12" fmla="*/ 1671101457 w 468"/>
                <a:gd name="T13" fmla="*/ 2147483647 h 539"/>
                <a:gd name="T14" fmla="*/ 2147483647 w 468"/>
                <a:gd name="T15" fmla="*/ 2147483647 h 539"/>
                <a:gd name="T16" fmla="*/ 2147483647 w 468"/>
                <a:gd name="T17" fmla="*/ 2147483647 h 539"/>
                <a:gd name="T18" fmla="*/ 2147483647 w 468"/>
                <a:gd name="T19" fmla="*/ 2147483647 h 539"/>
                <a:gd name="T20" fmla="*/ 2147483647 w 468"/>
                <a:gd name="T21" fmla="*/ 2147483647 h 539"/>
                <a:gd name="T22" fmla="*/ 2147483647 w 468"/>
                <a:gd name="T23" fmla="*/ 2147483647 h 539"/>
                <a:gd name="T24" fmla="*/ 2147483647 w 468"/>
                <a:gd name="T25" fmla="*/ 2147483647 h 539"/>
                <a:gd name="T26" fmla="*/ 2147483647 w 468"/>
                <a:gd name="T27" fmla="*/ 2147483647 h 539"/>
                <a:gd name="T28" fmla="*/ 2147483647 w 468"/>
                <a:gd name="T29" fmla="*/ 2147483647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gray">
            <a:xfrm>
              <a:off x="7304627" y="1870324"/>
              <a:ext cx="415624" cy="1945621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gray">
            <a:xfrm>
              <a:off x="1028700" y="4527757"/>
              <a:ext cx="267185" cy="3914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8" y="26"/>
                </a:cxn>
                <a:cxn ang="0">
                  <a:pos x="31" y="26"/>
                </a:cxn>
                <a:cxn ang="0">
                  <a:pos x="31" y="107"/>
                </a:cxn>
                <a:cxn ang="0">
                  <a:pos x="159" y="107"/>
                </a:cxn>
                <a:cxn ang="0">
                  <a:pos x="159" y="133"/>
                </a:cxn>
                <a:cxn ang="0">
                  <a:pos x="31" y="133"/>
                </a:cxn>
                <a:cxn ang="0">
                  <a:pos x="31" y="218"/>
                </a:cxn>
                <a:cxn ang="0">
                  <a:pos x="170" y="218"/>
                </a:cxn>
                <a:cxn ang="0">
                  <a:pos x="170" y="246"/>
                </a:cxn>
                <a:cxn ang="0">
                  <a:pos x="0" y="246"/>
                </a:cxn>
                <a:cxn ang="0">
                  <a:pos x="0" y="0"/>
                </a:cxn>
              </a:cxnLst>
              <a:rect l="0" t="0" r="r" b="b"/>
              <a:pathLst>
                <a:path w="170" h="246">
                  <a:moveTo>
                    <a:pt x="0" y="0"/>
                  </a:moveTo>
                  <a:lnTo>
                    <a:pt x="168" y="0"/>
                  </a:lnTo>
                  <a:lnTo>
                    <a:pt x="168" y="26"/>
                  </a:lnTo>
                  <a:lnTo>
                    <a:pt x="31" y="26"/>
                  </a:lnTo>
                  <a:lnTo>
                    <a:pt x="31" y="107"/>
                  </a:lnTo>
                  <a:lnTo>
                    <a:pt x="159" y="107"/>
                  </a:lnTo>
                  <a:lnTo>
                    <a:pt x="159" y="133"/>
                  </a:lnTo>
                  <a:lnTo>
                    <a:pt x="31" y="133"/>
                  </a:lnTo>
                  <a:lnTo>
                    <a:pt x="31" y="218"/>
                  </a:lnTo>
                  <a:lnTo>
                    <a:pt x="170" y="218"/>
                  </a:lnTo>
                  <a:lnTo>
                    <a:pt x="170" y="246"/>
                  </a:lnTo>
                  <a:lnTo>
                    <a:pt x="0" y="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gray">
            <a:xfrm>
              <a:off x="1319635" y="4634529"/>
              <a:ext cx="273125" cy="284725"/>
            </a:xfrm>
            <a:custGeom>
              <a:avLst/>
              <a:gdLst/>
              <a:ahLst/>
              <a:cxnLst>
                <a:cxn ang="0">
                  <a:pos x="66" y="83"/>
                </a:cxn>
                <a:cxn ang="0">
                  <a:pos x="4" y="0"/>
                </a:cxn>
                <a:cxn ang="0">
                  <a:pos x="42" y="0"/>
                </a:cxn>
                <a:cxn ang="0">
                  <a:pos x="85" y="61"/>
                </a:cxn>
                <a:cxn ang="0">
                  <a:pos x="127" y="0"/>
                </a:cxn>
                <a:cxn ang="0">
                  <a:pos x="163" y="0"/>
                </a:cxn>
                <a:cxn ang="0">
                  <a:pos x="101" y="80"/>
                </a:cxn>
                <a:cxn ang="0">
                  <a:pos x="170" y="177"/>
                </a:cxn>
                <a:cxn ang="0">
                  <a:pos x="134" y="177"/>
                </a:cxn>
                <a:cxn ang="0">
                  <a:pos x="85" y="104"/>
                </a:cxn>
                <a:cxn ang="0">
                  <a:pos x="35" y="177"/>
                </a:cxn>
                <a:cxn ang="0">
                  <a:pos x="0" y="177"/>
                </a:cxn>
                <a:cxn ang="0">
                  <a:pos x="66" y="83"/>
                </a:cxn>
              </a:cxnLst>
              <a:rect l="0" t="0" r="r" b="b"/>
              <a:pathLst>
                <a:path w="170" h="177">
                  <a:moveTo>
                    <a:pt x="66" y="83"/>
                  </a:moveTo>
                  <a:lnTo>
                    <a:pt x="4" y="0"/>
                  </a:lnTo>
                  <a:lnTo>
                    <a:pt x="42" y="0"/>
                  </a:lnTo>
                  <a:lnTo>
                    <a:pt x="85" y="61"/>
                  </a:lnTo>
                  <a:lnTo>
                    <a:pt x="127" y="0"/>
                  </a:lnTo>
                  <a:lnTo>
                    <a:pt x="163" y="0"/>
                  </a:lnTo>
                  <a:lnTo>
                    <a:pt x="101" y="80"/>
                  </a:lnTo>
                  <a:lnTo>
                    <a:pt x="170" y="177"/>
                  </a:lnTo>
                  <a:lnTo>
                    <a:pt x="134" y="177"/>
                  </a:lnTo>
                  <a:lnTo>
                    <a:pt x="85" y="104"/>
                  </a:lnTo>
                  <a:lnTo>
                    <a:pt x="35" y="177"/>
                  </a:lnTo>
                  <a:lnTo>
                    <a:pt x="0" y="177"/>
                  </a:lnTo>
                  <a:lnTo>
                    <a:pt x="66" y="8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gray">
            <a:xfrm>
              <a:off x="1634324" y="4628596"/>
              <a:ext cx="267185" cy="3974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2"/>
                </a:cxn>
                <a:cxn ang="0">
                  <a:pos x="13" y="12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52" y="3"/>
                </a:cxn>
                <a:cxn ang="0">
                  <a:pos x="62" y="12"/>
                </a:cxn>
                <a:cxn ang="0">
                  <a:pos x="69" y="24"/>
                </a:cxn>
                <a:cxn ang="0">
                  <a:pos x="71" y="39"/>
                </a:cxn>
                <a:cxn ang="0">
                  <a:pos x="69" y="55"/>
                </a:cxn>
                <a:cxn ang="0">
                  <a:pos x="63" y="67"/>
                </a:cxn>
                <a:cxn ang="0">
                  <a:pos x="52" y="75"/>
                </a:cxn>
                <a:cxn ang="0">
                  <a:pos x="37" y="78"/>
                </a:cxn>
                <a:cxn ang="0">
                  <a:pos x="31" y="78"/>
                </a:cxn>
                <a:cxn ang="0">
                  <a:pos x="24" y="76"/>
                </a:cxn>
                <a:cxn ang="0">
                  <a:pos x="18" y="72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2" y="106"/>
                </a:cxn>
                <a:cxn ang="0">
                  <a:pos x="0" y="106"/>
                </a:cxn>
                <a:cxn ang="0">
                  <a:pos x="0" y="2"/>
                </a:cxn>
                <a:cxn ang="0">
                  <a:pos x="57" y="28"/>
                </a:cxn>
                <a:cxn ang="0">
                  <a:pos x="52" y="19"/>
                </a:cxn>
                <a:cxn ang="0">
                  <a:pos x="45" y="13"/>
                </a:cxn>
                <a:cxn ang="0">
                  <a:pos x="35" y="11"/>
                </a:cxn>
                <a:cxn ang="0">
                  <a:pos x="24" y="13"/>
                </a:cxn>
                <a:cxn ang="0">
                  <a:pos x="17" y="20"/>
                </a:cxn>
                <a:cxn ang="0">
                  <a:pos x="13" y="29"/>
                </a:cxn>
                <a:cxn ang="0">
                  <a:pos x="12" y="39"/>
                </a:cxn>
                <a:cxn ang="0">
                  <a:pos x="13" y="50"/>
                </a:cxn>
                <a:cxn ang="0">
                  <a:pos x="17" y="59"/>
                </a:cxn>
                <a:cxn ang="0">
                  <a:pos x="25" y="65"/>
                </a:cxn>
                <a:cxn ang="0">
                  <a:pos x="35" y="68"/>
                </a:cxn>
                <a:cxn ang="0">
                  <a:pos x="46" y="65"/>
                </a:cxn>
                <a:cxn ang="0">
                  <a:pos x="53" y="59"/>
                </a:cxn>
                <a:cxn ang="0">
                  <a:pos x="57" y="49"/>
                </a:cxn>
                <a:cxn ang="0">
                  <a:pos x="58" y="39"/>
                </a:cxn>
                <a:cxn ang="0">
                  <a:pos x="57" y="28"/>
                </a:cxn>
              </a:cxnLst>
              <a:rect l="0" t="0" r="r" b="b"/>
              <a:pathLst>
                <a:path w="71" h="106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5" y="8"/>
                    <a:pt x="18" y="5"/>
                    <a:pt x="22" y="3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2" y="0"/>
                    <a:pt x="47" y="1"/>
                    <a:pt x="52" y="3"/>
                  </a:cubicBezTo>
                  <a:cubicBezTo>
                    <a:pt x="56" y="5"/>
                    <a:pt x="60" y="8"/>
                    <a:pt x="62" y="12"/>
                  </a:cubicBezTo>
                  <a:cubicBezTo>
                    <a:pt x="65" y="15"/>
                    <a:pt x="67" y="20"/>
                    <a:pt x="69" y="24"/>
                  </a:cubicBezTo>
                  <a:cubicBezTo>
                    <a:pt x="70" y="29"/>
                    <a:pt x="71" y="34"/>
                    <a:pt x="71" y="39"/>
                  </a:cubicBezTo>
                  <a:cubicBezTo>
                    <a:pt x="71" y="45"/>
                    <a:pt x="70" y="50"/>
                    <a:pt x="69" y="55"/>
                  </a:cubicBezTo>
                  <a:cubicBezTo>
                    <a:pt x="68" y="59"/>
                    <a:pt x="65" y="63"/>
                    <a:pt x="63" y="67"/>
                  </a:cubicBezTo>
                  <a:cubicBezTo>
                    <a:pt x="60" y="70"/>
                    <a:pt x="56" y="73"/>
                    <a:pt x="52" y="75"/>
                  </a:cubicBezTo>
                  <a:cubicBezTo>
                    <a:pt x="48" y="77"/>
                    <a:pt x="42" y="78"/>
                    <a:pt x="37" y="78"/>
                  </a:cubicBezTo>
                  <a:cubicBezTo>
                    <a:pt x="35" y="78"/>
                    <a:pt x="33" y="78"/>
                    <a:pt x="31" y="78"/>
                  </a:cubicBezTo>
                  <a:cubicBezTo>
                    <a:pt x="28" y="78"/>
                    <a:pt x="26" y="77"/>
                    <a:pt x="24" y="76"/>
                  </a:cubicBezTo>
                  <a:cubicBezTo>
                    <a:pt x="22" y="75"/>
                    <a:pt x="20" y="74"/>
                    <a:pt x="18" y="72"/>
                  </a:cubicBezTo>
                  <a:cubicBezTo>
                    <a:pt x="16" y="71"/>
                    <a:pt x="14" y="69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0" y="106"/>
                    <a:pt x="0" y="106"/>
                    <a:pt x="0" y="106"/>
                  </a:cubicBezTo>
                  <a:lnTo>
                    <a:pt x="0" y="2"/>
                  </a:lnTo>
                  <a:close/>
                  <a:moveTo>
                    <a:pt x="57" y="28"/>
                  </a:moveTo>
                  <a:cubicBezTo>
                    <a:pt x="56" y="25"/>
                    <a:pt x="54" y="22"/>
                    <a:pt x="52" y="19"/>
                  </a:cubicBezTo>
                  <a:cubicBezTo>
                    <a:pt x="51" y="17"/>
                    <a:pt x="48" y="15"/>
                    <a:pt x="45" y="13"/>
                  </a:cubicBezTo>
                  <a:cubicBezTo>
                    <a:pt x="42" y="12"/>
                    <a:pt x="39" y="11"/>
                    <a:pt x="35" y="11"/>
                  </a:cubicBezTo>
                  <a:cubicBezTo>
                    <a:pt x="31" y="11"/>
                    <a:pt x="27" y="12"/>
                    <a:pt x="24" y="13"/>
                  </a:cubicBezTo>
                  <a:cubicBezTo>
                    <a:pt x="21" y="15"/>
                    <a:pt x="19" y="17"/>
                    <a:pt x="17" y="20"/>
                  </a:cubicBezTo>
                  <a:cubicBezTo>
                    <a:pt x="15" y="22"/>
                    <a:pt x="14" y="25"/>
                    <a:pt x="13" y="29"/>
                  </a:cubicBezTo>
                  <a:cubicBezTo>
                    <a:pt x="12" y="32"/>
                    <a:pt x="12" y="36"/>
                    <a:pt x="12" y="39"/>
                  </a:cubicBezTo>
                  <a:cubicBezTo>
                    <a:pt x="12" y="43"/>
                    <a:pt x="12" y="46"/>
                    <a:pt x="13" y="50"/>
                  </a:cubicBezTo>
                  <a:cubicBezTo>
                    <a:pt x="14" y="53"/>
                    <a:pt x="15" y="56"/>
                    <a:pt x="17" y="59"/>
                  </a:cubicBezTo>
                  <a:cubicBezTo>
                    <a:pt x="19" y="61"/>
                    <a:pt x="22" y="64"/>
                    <a:pt x="25" y="65"/>
                  </a:cubicBezTo>
                  <a:cubicBezTo>
                    <a:pt x="28" y="67"/>
                    <a:pt x="31" y="68"/>
                    <a:pt x="35" y="68"/>
                  </a:cubicBezTo>
                  <a:cubicBezTo>
                    <a:pt x="40" y="68"/>
                    <a:pt x="43" y="67"/>
                    <a:pt x="46" y="65"/>
                  </a:cubicBezTo>
                  <a:cubicBezTo>
                    <a:pt x="49" y="63"/>
                    <a:pt x="51" y="61"/>
                    <a:pt x="53" y="59"/>
                  </a:cubicBezTo>
                  <a:cubicBezTo>
                    <a:pt x="55" y="56"/>
                    <a:pt x="56" y="53"/>
                    <a:pt x="57" y="49"/>
                  </a:cubicBezTo>
                  <a:cubicBezTo>
                    <a:pt x="58" y="46"/>
                    <a:pt x="58" y="42"/>
                    <a:pt x="58" y="39"/>
                  </a:cubicBezTo>
                  <a:cubicBezTo>
                    <a:pt x="58" y="35"/>
                    <a:pt x="58" y="32"/>
                    <a:pt x="57" y="28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gray">
            <a:xfrm>
              <a:off x="1937134" y="4628596"/>
              <a:ext cx="261250" cy="290659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8" y="11"/>
                    <a:pt x="35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gray">
            <a:xfrm>
              <a:off x="2239948" y="4628596"/>
              <a:ext cx="154375" cy="29065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7"/>
                </a:cxn>
                <a:cxn ang="0">
                  <a:pos x="12" y="17"/>
                </a:cxn>
                <a:cxn ang="0">
                  <a:pos x="23" y="4"/>
                </a:cxn>
                <a:cxn ang="0">
                  <a:pos x="40" y="0"/>
                </a:cxn>
                <a:cxn ang="0">
                  <a:pos x="40" y="13"/>
                </a:cxn>
                <a:cxn ang="0">
                  <a:pos x="27" y="15"/>
                </a:cxn>
                <a:cxn ang="0">
                  <a:pos x="18" y="21"/>
                </a:cxn>
                <a:cxn ang="0">
                  <a:pos x="14" y="31"/>
                </a:cxn>
                <a:cxn ang="0">
                  <a:pos x="12" y="43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40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5" y="11"/>
                    <a:pt x="19" y="7"/>
                    <a:pt x="23" y="4"/>
                  </a:cubicBezTo>
                  <a:cubicBezTo>
                    <a:pt x="27" y="1"/>
                    <a:pt x="33" y="0"/>
                    <a:pt x="40" y="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5" y="13"/>
                    <a:pt x="30" y="14"/>
                    <a:pt x="27" y="15"/>
                  </a:cubicBezTo>
                  <a:cubicBezTo>
                    <a:pt x="23" y="16"/>
                    <a:pt x="21" y="18"/>
                    <a:pt x="18" y="21"/>
                  </a:cubicBezTo>
                  <a:cubicBezTo>
                    <a:pt x="16" y="24"/>
                    <a:pt x="15" y="27"/>
                    <a:pt x="14" y="31"/>
                  </a:cubicBezTo>
                  <a:cubicBezTo>
                    <a:pt x="13" y="34"/>
                    <a:pt x="12" y="39"/>
                    <a:pt x="12" y="43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gray">
            <a:xfrm>
              <a:off x="2424009" y="4527757"/>
              <a:ext cx="47500" cy="391497"/>
            </a:xfrm>
            <a:custGeom>
              <a:avLst/>
              <a:gdLst/>
              <a:ahLst/>
              <a:cxnLst>
                <a:cxn ang="0">
                  <a:pos x="28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35"/>
                </a:cxn>
                <a:cxn ang="0">
                  <a:pos x="0" y="69"/>
                </a:cxn>
                <a:cxn ang="0">
                  <a:pos x="28" y="69"/>
                </a:cxn>
                <a:cxn ang="0">
                  <a:pos x="28" y="246"/>
                </a:cxn>
                <a:cxn ang="0">
                  <a:pos x="0" y="246"/>
                </a:cxn>
                <a:cxn ang="0">
                  <a:pos x="0" y="69"/>
                </a:cxn>
              </a:cxnLst>
              <a:rect l="0" t="0" r="r" b="b"/>
              <a:pathLst>
                <a:path w="28" h="246">
                  <a:moveTo>
                    <a:pt x="28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35"/>
                  </a:lnTo>
                  <a:close/>
                  <a:moveTo>
                    <a:pt x="0" y="69"/>
                  </a:moveTo>
                  <a:lnTo>
                    <a:pt x="28" y="69"/>
                  </a:lnTo>
                  <a:lnTo>
                    <a:pt x="28" y="246"/>
                  </a:lnTo>
                  <a:lnTo>
                    <a:pt x="0" y="246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gray">
            <a:xfrm>
              <a:off x="2524948" y="4628596"/>
              <a:ext cx="261250" cy="290659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2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4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2" y="76"/>
                    <a:pt x="44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2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1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7" y="11"/>
                    <a:pt x="34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gray">
            <a:xfrm>
              <a:off x="2833698" y="4628596"/>
              <a:ext cx="237500" cy="29065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22" y="3"/>
                </a:cxn>
                <a:cxn ang="0">
                  <a:pos x="37" y="0"/>
                </a:cxn>
                <a:cxn ang="0">
                  <a:pos x="49" y="2"/>
                </a:cxn>
                <a:cxn ang="0">
                  <a:pos x="57" y="8"/>
                </a:cxn>
                <a:cxn ang="0">
                  <a:pos x="61" y="16"/>
                </a:cxn>
                <a:cxn ang="0">
                  <a:pos x="63" y="27"/>
                </a:cxn>
                <a:cxn ang="0">
                  <a:pos x="63" y="77"/>
                </a:cxn>
                <a:cxn ang="0">
                  <a:pos x="50" y="77"/>
                </a:cxn>
                <a:cxn ang="0">
                  <a:pos x="50" y="26"/>
                </a:cxn>
                <a:cxn ang="0">
                  <a:pos x="46" y="15"/>
                </a:cxn>
                <a:cxn ang="0">
                  <a:pos x="35" y="11"/>
                </a:cxn>
                <a:cxn ang="0">
                  <a:pos x="25" y="13"/>
                </a:cxn>
                <a:cxn ang="0">
                  <a:pos x="18" y="17"/>
                </a:cxn>
                <a:cxn ang="0">
                  <a:pos x="14" y="25"/>
                </a:cxn>
                <a:cxn ang="0">
                  <a:pos x="13" y="34"/>
                </a:cxn>
                <a:cxn ang="0">
                  <a:pos x="13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63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5" y="9"/>
                    <a:pt x="18" y="5"/>
                    <a:pt x="22" y="3"/>
                  </a:cubicBezTo>
                  <a:cubicBezTo>
                    <a:pt x="27" y="1"/>
                    <a:pt x="31" y="0"/>
                    <a:pt x="37" y="0"/>
                  </a:cubicBezTo>
                  <a:cubicBezTo>
                    <a:pt x="42" y="0"/>
                    <a:pt x="46" y="1"/>
                    <a:pt x="49" y="2"/>
                  </a:cubicBezTo>
                  <a:cubicBezTo>
                    <a:pt x="52" y="3"/>
                    <a:pt x="55" y="5"/>
                    <a:pt x="57" y="8"/>
                  </a:cubicBezTo>
                  <a:cubicBezTo>
                    <a:pt x="59" y="10"/>
                    <a:pt x="61" y="13"/>
                    <a:pt x="61" y="16"/>
                  </a:cubicBezTo>
                  <a:cubicBezTo>
                    <a:pt x="62" y="20"/>
                    <a:pt x="63" y="23"/>
                    <a:pt x="63" y="27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49" y="18"/>
                    <a:pt x="46" y="15"/>
                  </a:cubicBezTo>
                  <a:cubicBezTo>
                    <a:pt x="43" y="12"/>
                    <a:pt x="40" y="11"/>
                    <a:pt x="35" y="11"/>
                  </a:cubicBezTo>
                  <a:cubicBezTo>
                    <a:pt x="31" y="11"/>
                    <a:pt x="28" y="11"/>
                    <a:pt x="25" y="13"/>
                  </a:cubicBezTo>
                  <a:cubicBezTo>
                    <a:pt x="22" y="14"/>
                    <a:pt x="20" y="15"/>
                    <a:pt x="18" y="17"/>
                  </a:cubicBezTo>
                  <a:cubicBezTo>
                    <a:pt x="16" y="20"/>
                    <a:pt x="15" y="22"/>
                    <a:pt x="14" y="25"/>
                  </a:cubicBezTo>
                  <a:cubicBezTo>
                    <a:pt x="13" y="28"/>
                    <a:pt x="13" y="31"/>
                    <a:pt x="13" y="34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gray">
            <a:xfrm>
              <a:off x="3118697" y="4628596"/>
              <a:ext cx="255310" cy="29065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48" y="15"/>
                </a:cxn>
                <a:cxn ang="0">
                  <a:pos x="36" y="11"/>
                </a:cxn>
                <a:cxn ang="0">
                  <a:pos x="25" y="13"/>
                </a:cxn>
                <a:cxn ang="0">
                  <a:pos x="18" y="20"/>
                </a:cxn>
                <a:cxn ang="0">
                  <a:pos x="14" y="29"/>
                </a:cxn>
                <a:cxn ang="0">
                  <a:pos x="13" y="40"/>
                </a:cxn>
                <a:cxn ang="0">
                  <a:pos x="14" y="50"/>
                </a:cxn>
                <a:cxn ang="0">
                  <a:pos x="18" y="59"/>
                </a:cxn>
                <a:cxn ang="0">
                  <a:pos x="24" y="65"/>
                </a:cxn>
                <a:cxn ang="0">
                  <a:pos x="35" y="68"/>
                </a:cxn>
                <a:cxn ang="0">
                  <a:pos x="49" y="63"/>
                </a:cxn>
                <a:cxn ang="0">
                  <a:pos x="55" y="49"/>
                </a:cxn>
                <a:cxn ang="0">
                  <a:pos x="68" y="49"/>
                </a:cxn>
                <a:cxn ang="0">
                  <a:pos x="57" y="71"/>
                </a:cxn>
                <a:cxn ang="0">
                  <a:pos x="35" y="78"/>
                </a:cxn>
                <a:cxn ang="0">
                  <a:pos x="20" y="76"/>
                </a:cxn>
                <a:cxn ang="0">
                  <a:pos x="8" y="68"/>
                </a:cxn>
                <a:cxn ang="0">
                  <a:pos x="2" y="56"/>
                </a:cxn>
                <a:cxn ang="0">
                  <a:pos x="0" y="40"/>
                </a:cxn>
                <a:cxn ang="0">
                  <a:pos x="2" y="24"/>
                </a:cxn>
                <a:cxn ang="0">
                  <a:pos x="8" y="12"/>
                </a:cxn>
                <a:cxn ang="0">
                  <a:pos x="19" y="3"/>
                </a:cxn>
                <a:cxn ang="0">
                  <a:pos x="35" y="0"/>
                </a:cxn>
                <a:cxn ang="0">
                  <a:pos x="47" y="1"/>
                </a:cxn>
                <a:cxn ang="0">
                  <a:pos x="57" y="6"/>
                </a:cxn>
                <a:cxn ang="0">
                  <a:pos x="64" y="14"/>
                </a:cxn>
                <a:cxn ang="0">
                  <a:pos x="68" y="26"/>
                </a:cxn>
                <a:cxn ang="0">
                  <a:pos x="55" y="26"/>
                </a:cxn>
              </a:cxnLst>
              <a:rect l="0" t="0" r="r" b="b"/>
              <a:pathLst>
                <a:path w="68" h="78">
                  <a:moveTo>
                    <a:pt x="55" y="26"/>
                  </a:moveTo>
                  <a:cubicBezTo>
                    <a:pt x="54" y="21"/>
                    <a:pt x="52" y="17"/>
                    <a:pt x="48" y="15"/>
                  </a:cubicBezTo>
                  <a:cubicBezTo>
                    <a:pt x="45" y="12"/>
                    <a:pt x="41" y="11"/>
                    <a:pt x="36" y="11"/>
                  </a:cubicBezTo>
                  <a:cubicBezTo>
                    <a:pt x="32" y="11"/>
                    <a:pt x="28" y="12"/>
                    <a:pt x="25" y="13"/>
                  </a:cubicBezTo>
                  <a:cubicBezTo>
                    <a:pt x="22" y="15"/>
                    <a:pt x="19" y="17"/>
                    <a:pt x="18" y="20"/>
                  </a:cubicBezTo>
                  <a:cubicBezTo>
                    <a:pt x="16" y="22"/>
                    <a:pt x="15" y="26"/>
                    <a:pt x="14" y="29"/>
                  </a:cubicBezTo>
                  <a:cubicBezTo>
                    <a:pt x="13" y="33"/>
                    <a:pt x="13" y="36"/>
                    <a:pt x="13" y="40"/>
                  </a:cubicBezTo>
                  <a:cubicBezTo>
                    <a:pt x="13" y="44"/>
                    <a:pt x="13" y="47"/>
                    <a:pt x="14" y="50"/>
                  </a:cubicBezTo>
                  <a:cubicBezTo>
                    <a:pt x="15" y="54"/>
                    <a:pt x="16" y="57"/>
                    <a:pt x="18" y="59"/>
                  </a:cubicBezTo>
                  <a:cubicBezTo>
                    <a:pt x="19" y="62"/>
                    <a:pt x="22" y="64"/>
                    <a:pt x="24" y="65"/>
                  </a:cubicBezTo>
                  <a:cubicBezTo>
                    <a:pt x="27" y="67"/>
                    <a:pt x="31" y="68"/>
                    <a:pt x="35" y="68"/>
                  </a:cubicBezTo>
                  <a:cubicBezTo>
                    <a:pt x="41" y="68"/>
                    <a:pt x="45" y="66"/>
                    <a:pt x="49" y="63"/>
                  </a:cubicBezTo>
                  <a:cubicBezTo>
                    <a:pt x="52" y="59"/>
                    <a:pt x="54" y="55"/>
                    <a:pt x="55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6" y="58"/>
                    <a:pt x="63" y="66"/>
                    <a:pt x="57" y="71"/>
                  </a:cubicBezTo>
                  <a:cubicBezTo>
                    <a:pt x="52" y="76"/>
                    <a:pt x="44" y="78"/>
                    <a:pt x="35" y="78"/>
                  </a:cubicBezTo>
                  <a:cubicBezTo>
                    <a:pt x="29" y="78"/>
                    <a:pt x="24" y="78"/>
                    <a:pt x="20" y="76"/>
                  </a:cubicBezTo>
                  <a:cubicBezTo>
                    <a:pt x="15" y="74"/>
                    <a:pt x="11" y="71"/>
                    <a:pt x="8" y="68"/>
                  </a:cubicBezTo>
                  <a:cubicBezTo>
                    <a:pt x="6" y="64"/>
                    <a:pt x="3" y="60"/>
                    <a:pt x="2" y="56"/>
                  </a:cubicBezTo>
                  <a:cubicBezTo>
                    <a:pt x="0" y="51"/>
                    <a:pt x="0" y="46"/>
                    <a:pt x="0" y="40"/>
                  </a:cubicBezTo>
                  <a:cubicBezTo>
                    <a:pt x="0" y="35"/>
                    <a:pt x="0" y="29"/>
                    <a:pt x="2" y="24"/>
                  </a:cubicBezTo>
                  <a:cubicBezTo>
                    <a:pt x="3" y="19"/>
                    <a:pt x="5" y="15"/>
                    <a:pt x="8" y="12"/>
                  </a:cubicBezTo>
                  <a:cubicBezTo>
                    <a:pt x="11" y="8"/>
                    <a:pt x="15" y="5"/>
                    <a:pt x="19" y="3"/>
                  </a:cubicBezTo>
                  <a:cubicBezTo>
                    <a:pt x="24" y="1"/>
                    <a:pt x="29" y="0"/>
                    <a:pt x="35" y="0"/>
                  </a:cubicBezTo>
                  <a:cubicBezTo>
                    <a:pt x="39" y="0"/>
                    <a:pt x="43" y="0"/>
                    <a:pt x="47" y="1"/>
                  </a:cubicBezTo>
                  <a:cubicBezTo>
                    <a:pt x="51" y="2"/>
                    <a:pt x="54" y="4"/>
                    <a:pt x="57" y="6"/>
                  </a:cubicBezTo>
                  <a:cubicBezTo>
                    <a:pt x="60" y="8"/>
                    <a:pt x="62" y="11"/>
                    <a:pt x="64" y="14"/>
                  </a:cubicBezTo>
                  <a:cubicBezTo>
                    <a:pt x="66" y="17"/>
                    <a:pt x="67" y="21"/>
                    <a:pt x="68" y="26"/>
                  </a:cubicBezTo>
                  <a:lnTo>
                    <a:pt x="55" y="2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gray">
            <a:xfrm>
              <a:off x="3409632" y="4628596"/>
              <a:ext cx="261250" cy="290659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70" h="78">
                  <a:moveTo>
                    <a:pt x="68" y="53"/>
                  </a:moveTo>
                  <a:cubicBezTo>
                    <a:pt x="67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8" y="1"/>
                    <a:pt x="52" y="4"/>
                  </a:cubicBezTo>
                  <a:cubicBezTo>
                    <a:pt x="56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70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7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8" y="11"/>
                    <a:pt x="35" y="11"/>
                  </a:cubicBezTo>
                  <a:cubicBezTo>
                    <a:pt x="31" y="11"/>
                    <a:pt x="29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gray">
            <a:xfrm>
              <a:off x="3831196" y="4545551"/>
              <a:ext cx="154375" cy="373703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6" y="84"/>
                </a:cxn>
                <a:cxn ang="0">
                  <a:pos x="27" y="86"/>
                </a:cxn>
                <a:cxn ang="0">
                  <a:pos x="30" y="87"/>
                </a:cxn>
                <a:cxn ang="0">
                  <a:pos x="35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1" y="98"/>
                </a:cxn>
                <a:cxn ang="0">
                  <a:pos x="23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3" y="81"/>
                </a:cxn>
                <a:cxn ang="0">
                  <a:pos x="13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3" y="23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6" y="83"/>
                    <a:pt x="26" y="84"/>
                  </a:cubicBezTo>
                  <a:cubicBezTo>
                    <a:pt x="26" y="85"/>
                    <a:pt x="27" y="85"/>
                    <a:pt x="27" y="86"/>
                  </a:cubicBezTo>
                  <a:cubicBezTo>
                    <a:pt x="28" y="86"/>
                    <a:pt x="29" y="86"/>
                    <a:pt x="30" y="87"/>
                  </a:cubicBezTo>
                  <a:cubicBezTo>
                    <a:pt x="31" y="87"/>
                    <a:pt x="33" y="87"/>
                    <a:pt x="35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8" y="98"/>
                    <a:pt x="25" y="98"/>
                    <a:pt x="23" y="97"/>
                  </a:cubicBezTo>
                  <a:cubicBezTo>
                    <a:pt x="21" y="97"/>
                    <a:pt x="19" y="96"/>
                    <a:pt x="17" y="95"/>
                  </a:cubicBezTo>
                  <a:cubicBezTo>
                    <a:pt x="16" y="94"/>
                    <a:pt x="15" y="92"/>
                    <a:pt x="14" y="90"/>
                  </a:cubicBezTo>
                  <a:cubicBezTo>
                    <a:pt x="13" y="88"/>
                    <a:pt x="13" y="85"/>
                    <a:pt x="13" y="8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gray">
            <a:xfrm>
              <a:off x="4039007" y="4527757"/>
              <a:ext cx="231564" cy="3914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16" y="34"/>
                </a:cxn>
                <a:cxn ang="0">
                  <a:pos x="22" y="30"/>
                </a:cxn>
                <a:cxn ang="0">
                  <a:pos x="29" y="28"/>
                </a:cxn>
                <a:cxn ang="0">
                  <a:pos x="36" y="27"/>
                </a:cxn>
                <a:cxn ang="0">
                  <a:pos x="48" y="29"/>
                </a:cxn>
                <a:cxn ang="0">
                  <a:pos x="56" y="35"/>
                </a:cxn>
                <a:cxn ang="0">
                  <a:pos x="60" y="43"/>
                </a:cxn>
                <a:cxn ang="0">
                  <a:pos x="62" y="54"/>
                </a:cxn>
                <a:cxn ang="0">
                  <a:pos x="62" y="104"/>
                </a:cxn>
                <a:cxn ang="0">
                  <a:pos x="49" y="104"/>
                </a:cxn>
                <a:cxn ang="0">
                  <a:pos x="49" y="53"/>
                </a:cxn>
                <a:cxn ang="0">
                  <a:pos x="45" y="42"/>
                </a:cxn>
                <a:cxn ang="0">
                  <a:pos x="34" y="38"/>
                </a:cxn>
                <a:cxn ang="0">
                  <a:pos x="24" y="40"/>
                </a:cxn>
                <a:cxn ang="0">
                  <a:pos x="17" y="44"/>
                </a:cxn>
                <a:cxn ang="0">
                  <a:pos x="13" y="52"/>
                </a:cxn>
                <a:cxn ang="0">
                  <a:pos x="12" y="61"/>
                </a:cxn>
                <a:cxn ang="0">
                  <a:pos x="12" y="104"/>
                </a:cxn>
                <a:cxn ang="0">
                  <a:pos x="0" y="104"/>
                </a:cxn>
                <a:cxn ang="0">
                  <a:pos x="0" y="0"/>
                </a:cxn>
              </a:cxnLst>
              <a:rect l="0" t="0" r="r" b="b"/>
              <a:pathLst>
                <a:path w="62" h="104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37"/>
                    <a:pt x="15" y="35"/>
                    <a:pt x="16" y="34"/>
                  </a:cubicBezTo>
                  <a:cubicBezTo>
                    <a:pt x="18" y="32"/>
                    <a:pt x="20" y="31"/>
                    <a:pt x="22" y="30"/>
                  </a:cubicBezTo>
                  <a:cubicBezTo>
                    <a:pt x="24" y="29"/>
                    <a:pt x="27" y="28"/>
                    <a:pt x="29" y="28"/>
                  </a:cubicBezTo>
                  <a:cubicBezTo>
                    <a:pt x="31" y="27"/>
                    <a:pt x="34" y="27"/>
                    <a:pt x="36" y="27"/>
                  </a:cubicBezTo>
                  <a:cubicBezTo>
                    <a:pt x="41" y="27"/>
                    <a:pt x="45" y="28"/>
                    <a:pt x="48" y="29"/>
                  </a:cubicBezTo>
                  <a:cubicBezTo>
                    <a:pt x="52" y="30"/>
                    <a:pt x="54" y="32"/>
                    <a:pt x="56" y="35"/>
                  </a:cubicBezTo>
                  <a:cubicBezTo>
                    <a:pt x="58" y="37"/>
                    <a:pt x="60" y="40"/>
                    <a:pt x="60" y="43"/>
                  </a:cubicBezTo>
                  <a:cubicBezTo>
                    <a:pt x="61" y="47"/>
                    <a:pt x="62" y="50"/>
                    <a:pt x="62" y="54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48"/>
                    <a:pt x="48" y="45"/>
                    <a:pt x="45" y="42"/>
                  </a:cubicBezTo>
                  <a:cubicBezTo>
                    <a:pt x="43" y="39"/>
                    <a:pt x="39" y="38"/>
                    <a:pt x="34" y="38"/>
                  </a:cubicBezTo>
                  <a:cubicBezTo>
                    <a:pt x="30" y="38"/>
                    <a:pt x="27" y="38"/>
                    <a:pt x="24" y="40"/>
                  </a:cubicBezTo>
                  <a:cubicBezTo>
                    <a:pt x="22" y="41"/>
                    <a:pt x="19" y="42"/>
                    <a:pt x="17" y="44"/>
                  </a:cubicBezTo>
                  <a:cubicBezTo>
                    <a:pt x="16" y="47"/>
                    <a:pt x="14" y="49"/>
                    <a:pt x="13" y="52"/>
                  </a:cubicBezTo>
                  <a:cubicBezTo>
                    <a:pt x="12" y="55"/>
                    <a:pt x="12" y="58"/>
                    <a:pt x="12" y="61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0" y="104"/>
                    <a:pt x="0" y="104"/>
                    <a:pt x="0" y="10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gray">
            <a:xfrm>
              <a:off x="4324006" y="4628596"/>
              <a:ext cx="255314" cy="290659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2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2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49" y="17"/>
                </a:cxn>
                <a:cxn ang="0">
                  <a:pos x="43" y="12"/>
                </a:cxn>
                <a:cxn ang="0">
                  <a:pos x="34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1" y="76"/>
                    <a:pt x="44" y="78"/>
                    <a:pt x="36" y="78"/>
                  </a:cubicBezTo>
                  <a:cubicBezTo>
                    <a:pt x="30" y="78"/>
                    <a:pt x="24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2" y="23"/>
                  </a:cubicBezTo>
                  <a:cubicBezTo>
                    <a:pt x="4" y="19"/>
                    <a:pt x="6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2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1" y="68"/>
                    <a:pt x="46" y="66"/>
                    <a:pt x="49" y="64"/>
                  </a:cubicBezTo>
                  <a:cubicBezTo>
                    <a:pt x="52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1" y="19"/>
                    <a:pt x="49" y="17"/>
                  </a:cubicBezTo>
                  <a:cubicBezTo>
                    <a:pt x="48" y="15"/>
                    <a:pt x="45" y="14"/>
                    <a:pt x="43" y="12"/>
                  </a:cubicBezTo>
                  <a:cubicBezTo>
                    <a:pt x="40" y="11"/>
                    <a:pt x="37" y="11"/>
                    <a:pt x="34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gray">
            <a:xfrm>
              <a:off x="4763381" y="4628596"/>
              <a:ext cx="255314" cy="29065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49" y="15"/>
                </a:cxn>
                <a:cxn ang="0">
                  <a:pos x="36" y="11"/>
                </a:cxn>
                <a:cxn ang="0">
                  <a:pos x="25" y="13"/>
                </a:cxn>
                <a:cxn ang="0">
                  <a:pos x="18" y="20"/>
                </a:cxn>
                <a:cxn ang="0">
                  <a:pos x="14" y="29"/>
                </a:cxn>
                <a:cxn ang="0">
                  <a:pos x="13" y="40"/>
                </a:cxn>
                <a:cxn ang="0">
                  <a:pos x="14" y="50"/>
                </a:cxn>
                <a:cxn ang="0">
                  <a:pos x="18" y="59"/>
                </a:cxn>
                <a:cxn ang="0">
                  <a:pos x="25" y="65"/>
                </a:cxn>
                <a:cxn ang="0">
                  <a:pos x="35" y="68"/>
                </a:cxn>
                <a:cxn ang="0">
                  <a:pos x="49" y="63"/>
                </a:cxn>
                <a:cxn ang="0">
                  <a:pos x="56" y="49"/>
                </a:cxn>
                <a:cxn ang="0">
                  <a:pos x="68" y="49"/>
                </a:cxn>
                <a:cxn ang="0">
                  <a:pos x="58" y="71"/>
                </a:cxn>
                <a:cxn ang="0">
                  <a:pos x="35" y="78"/>
                </a:cxn>
                <a:cxn ang="0">
                  <a:pos x="20" y="76"/>
                </a:cxn>
                <a:cxn ang="0">
                  <a:pos x="9" y="68"/>
                </a:cxn>
                <a:cxn ang="0">
                  <a:pos x="2" y="56"/>
                </a:cxn>
                <a:cxn ang="0">
                  <a:pos x="0" y="40"/>
                </a:cxn>
                <a:cxn ang="0">
                  <a:pos x="2" y="24"/>
                </a:cxn>
                <a:cxn ang="0">
                  <a:pos x="9" y="12"/>
                </a:cxn>
                <a:cxn ang="0">
                  <a:pos x="20" y="3"/>
                </a:cxn>
                <a:cxn ang="0">
                  <a:pos x="36" y="0"/>
                </a:cxn>
                <a:cxn ang="0">
                  <a:pos x="48" y="1"/>
                </a:cxn>
                <a:cxn ang="0">
                  <a:pos x="58" y="6"/>
                </a:cxn>
                <a:cxn ang="0">
                  <a:pos x="65" y="14"/>
                </a:cxn>
                <a:cxn ang="0">
                  <a:pos x="68" y="26"/>
                </a:cxn>
                <a:cxn ang="0">
                  <a:pos x="55" y="26"/>
                </a:cxn>
              </a:cxnLst>
              <a:rect l="0" t="0" r="r" b="b"/>
              <a:pathLst>
                <a:path w="68" h="78">
                  <a:moveTo>
                    <a:pt x="55" y="26"/>
                  </a:moveTo>
                  <a:cubicBezTo>
                    <a:pt x="54" y="21"/>
                    <a:pt x="52" y="17"/>
                    <a:pt x="49" y="15"/>
                  </a:cubicBezTo>
                  <a:cubicBezTo>
                    <a:pt x="46" y="12"/>
                    <a:pt x="42" y="11"/>
                    <a:pt x="36" y="11"/>
                  </a:cubicBezTo>
                  <a:cubicBezTo>
                    <a:pt x="32" y="11"/>
                    <a:pt x="28" y="12"/>
                    <a:pt x="25" y="13"/>
                  </a:cubicBezTo>
                  <a:cubicBezTo>
                    <a:pt x="22" y="15"/>
                    <a:pt x="20" y="17"/>
                    <a:pt x="18" y="20"/>
                  </a:cubicBezTo>
                  <a:cubicBezTo>
                    <a:pt x="16" y="22"/>
                    <a:pt x="15" y="26"/>
                    <a:pt x="14" y="29"/>
                  </a:cubicBezTo>
                  <a:cubicBezTo>
                    <a:pt x="13" y="33"/>
                    <a:pt x="13" y="36"/>
                    <a:pt x="13" y="40"/>
                  </a:cubicBezTo>
                  <a:cubicBezTo>
                    <a:pt x="13" y="44"/>
                    <a:pt x="13" y="47"/>
                    <a:pt x="14" y="50"/>
                  </a:cubicBezTo>
                  <a:cubicBezTo>
                    <a:pt x="15" y="54"/>
                    <a:pt x="16" y="57"/>
                    <a:pt x="18" y="59"/>
                  </a:cubicBezTo>
                  <a:cubicBezTo>
                    <a:pt x="20" y="62"/>
                    <a:pt x="22" y="64"/>
                    <a:pt x="25" y="65"/>
                  </a:cubicBezTo>
                  <a:cubicBezTo>
                    <a:pt x="28" y="67"/>
                    <a:pt x="31" y="68"/>
                    <a:pt x="35" y="68"/>
                  </a:cubicBezTo>
                  <a:cubicBezTo>
                    <a:pt x="41" y="68"/>
                    <a:pt x="46" y="66"/>
                    <a:pt x="49" y="63"/>
                  </a:cubicBezTo>
                  <a:cubicBezTo>
                    <a:pt x="53" y="59"/>
                    <a:pt x="55" y="55"/>
                    <a:pt x="56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7" y="58"/>
                    <a:pt x="63" y="66"/>
                    <a:pt x="58" y="71"/>
                  </a:cubicBezTo>
                  <a:cubicBezTo>
                    <a:pt x="52" y="76"/>
                    <a:pt x="45" y="78"/>
                    <a:pt x="35" y="78"/>
                  </a:cubicBezTo>
                  <a:cubicBezTo>
                    <a:pt x="29" y="78"/>
                    <a:pt x="24" y="78"/>
                    <a:pt x="20" y="76"/>
                  </a:cubicBezTo>
                  <a:cubicBezTo>
                    <a:pt x="16" y="74"/>
                    <a:pt x="12" y="71"/>
                    <a:pt x="9" y="68"/>
                  </a:cubicBezTo>
                  <a:cubicBezTo>
                    <a:pt x="6" y="64"/>
                    <a:pt x="4" y="60"/>
                    <a:pt x="2" y="56"/>
                  </a:cubicBezTo>
                  <a:cubicBezTo>
                    <a:pt x="1" y="51"/>
                    <a:pt x="0" y="46"/>
                    <a:pt x="0" y="40"/>
                  </a:cubicBezTo>
                  <a:cubicBezTo>
                    <a:pt x="0" y="35"/>
                    <a:pt x="1" y="29"/>
                    <a:pt x="2" y="24"/>
                  </a:cubicBezTo>
                  <a:cubicBezTo>
                    <a:pt x="4" y="19"/>
                    <a:pt x="6" y="15"/>
                    <a:pt x="9" y="12"/>
                  </a:cubicBezTo>
                  <a:cubicBezTo>
                    <a:pt x="12" y="8"/>
                    <a:pt x="15" y="5"/>
                    <a:pt x="20" y="3"/>
                  </a:cubicBezTo>
                  <a:cubicBezTo>
                    <a:pt x="24" y="1"/>
                    <a:pt x="30" y="0"/>
                    <a:pt x="36" y="0"/>
                  </a:cubicBezTo>
                  <a:cubicBezTo>
                    <a:pt x="40" y="0"/>
                    <a:pt x="44" y="0"/>
                    <a:pt x="48" y="1"/>
                  </a:cubicBezTo>
                  <a:cubicBezTo>
                    <a:pt x="51" y="2"/>
                    <a:pt x="55" y="4"/>
                    <a:pt x="58" y="6"/>
                  </a:cubicBezTo>
                  <a:cubicBezTo>
                    <a:pt x="60" y="8"/>
                    <a:pt x="63" y="11"/>
                    <a:pt x="65" y="14"/>
                  </a:cubicBezTo>
                  <a:cubicBezTo>
                    <a:pt x="66" y="17"/>
                    <a:pt x="68" y="21"/>
                    <a:pt x="68" y="26"/>
                  </a:cubicBezTo>
                  <a:lnTo>
                    <a:pt x="55" y="2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5" name="Freeform 22"/>
            <p:cNvSpPr>
              <a:spLocks noEditPoints="1"/>
            </p:cNvSpPr>
            <p:nvPr/>
          </p:nvSpPr>
          <p:spPr bwMode="gray">
            <a:xfrm>
              <a:off x="5054320" y="4628596"/>
              <a:ext cx="273125" cy="290659"/>
            </a:xfrm>
            <a:custGeom>
              <a:avLst/>
              <a:gdLst/>
              <a:ahLst/>
              <a:cxnLst>
                <a:cxn ang="0">
                  <a:pos x="3" y="24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7" y="0"/>
                </a:cxn>
                <a:cxn ang="0">
                  <a:pos x="53" y="3"/>
                </a:cxn>
                <a:cxn ang="0">
                  <a:pos x="64" y="11"/>
                </a:cxn>
                <a:cxn ang="0">
                  <a:pos x="71" y="24"/>
                </a:cxn>
                <a:cxn ang="0">
                  <a:pos x="73" y="39"/>
                </a:cxn>
                <a:cxn ang="0">
                  <a:pos x="71" y="55"/>
                </a:cxn>
                <a:cxn ang="0">
                  <a:pos x="64" y="67"/>
                </a:cxn>
                <a:cxn ang="0">
                  <a:pos x="53" y="75"/>
                </a:cxn>
                <a:cxn ang="0">
                  <a:pos x="37" y="78"/>
                </a:cxn>
                <a:cxn ang="0">
                  <a:pos x="21" y="75"/>
                </a:cxn>
                <a:cxn ang="0">
                  <a:pos x="10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5" y="51"/>
                </a:cxn>
                <a:cxn ang="0">
                  <a:pos x="20" y="60"/>
                </a:cxn>
                <a:cxn ang="0">
                  <a:pos x="28" y="66"/>
                </a:cxn>
                <a:cxn ang="0">
                  <a:pos x="37" y="68"/>
                </a:cxn>
                <a:cxn ang="0">
                  <a:pos x="46" y="66"/>
                </a:cxn>
                <a:cxn ang="0">
                  <a:pos x="53" y="60"/>
                </a:cxn>
                <a:cxn ang="0">
                  <a:pos x="58" y="51"/>
                </a:cxn>
                <a:cxn ang="0">
                  <a:pos x="60" y="39"/>
                </a:cxn>
                <a:cxn ang="0">
                  <a:pos x="58" y="27"/>
                </a:cxn>
                <a:cxn ang="0">
                  <a:pos x="53" y="18"/>
                </a:cxn>
                <a:cxn ang="0">
                  <a:pos x="46" y="13"/>
                </a:cxn>
                <a:cxn ang="0">
                  <a:pos x="37" y="11"/>
                </a:cxn>
                <a:cxn ang="0">
                  <a:pos x="28" y="13"/>
                </a:cxn>
                <a:cxn ang="0">
                  <a:pos x="20" y="18"/>
                </a:cxn>
                <a:cxn ang="0">
                  <a:pos x="15" y="27"/>
                </a:cxn>
                <a:cxn ang="0">
                  <a:pos x="13" y="39"/>
                </a:cxn>
                <a:cxn ang="0">
                  <a:pos x="15" y="51"/>
                </a:cxn>
              </a:cxnLst>
              <a:rect l="0" t="0" r="r" b="b"/>
              <a:pathLst>
                <a:path w="73" h="78">
                  <a:moveTo>
                    <a:pt x="3" y="24"/>
                  </a:moveTo>
                  <a:cubicBezTo>
                    <a:pt x="4" y="19"/>
                    <a:pt x="7" y="15"/>
                    <a:pt x="10" y="11"/>
                  </a:cubicBezTo>
                  <a:cubicBezTo>
                    <a:pt x="13" y="8"/>
                    <a:pt x="17" y="5"/>
                    <a:pt x="21" y="3"/>
                  </a:cubicBezTo>
                  <a:cubicBezTo>
                    <a:pt x="26" y="1"/>
                    <a:pt x="31" y="0"/>
                    <a:pt x="37" y="0"/>
                  </a:cubicBezTo>
                  <a:cubicBezTo>
                    <a:pt x="43" y="0"/>
                    <a:pt x="48" y="1"/>
                    <a:pt x="53" y="3"/>
                  </a:cubicBezTo>
                  <a:cubicBezTo>
                    <a:pt x="57" y="5"/>
                    <a:pt x="61" y="8"/>
                    <a:pt x="64" y="11"/>
                  </a:cubicBezTo>
                  <a:cubicBezTo>
                    <a:pt x="67" y="15"/>
                    <a:pt x="69" y="19"/>
                    <a:pt x="71" y="24"/>
                  </a:cubicBezTo>
                  <a:cubicBezTo>
                    <a:pt x="73" y="29"/>
                    <a:pt x="73" y="34"/>
                    <a:pt x="73" y="39"/>
                  </a:cubicBezTo>
                  <a:cubicBezTo>
                    <a:pt x="73" y="45"/>
                    <a:pt x="73" y="50"/>
                    <a:pt x="71" y="55"/>
                  </a:cubicBezTo>
                  <a:cubicBezTo>
                    <a:pt x="69" y="59"/>
                    <a:pt x="67" y="64"/>
                    <a:pt x="64" y="67"/>
                  </a:cubicBezTo>
                  <a:cubicBezTo>
                    <a:pt x="61" y="71"/>
                    <a:pt x="57" y="73"/>
                    <a:pt x="53" y="75"/>
                  </a:cubicBezTo>
                  <a:cubicBezTo>
                    <a:pt x="48" y="77"/>
                    <a:pt x="43" y="78"/>
                    <a:pt x="37" y="78"/>
                  </a:cubicBezTo>
                  <a:cubicBezTo>
                    <a:pt x="31" y="78"/>
                    <a:pt x="26" y="77"/>
                    <a:pt x="21" y="75"/>
                  </a:cubicBezTo>
                  <a:cubicBezTo>
                    <a:pt x="17" y="73"/>
                    <a:pt x="13" y="71"/>
                    <a:pt x="10" y="67"/>
                  </a:cubicBezTo>
                  <a:cubicBezTo>
                    <a:pt x="7" y="64"/>
                    <a:pt x="4" y="59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4"/>
                    <a:pt x="1" y="29"/>
                    <a:pt x="3" y="24"/>
                  </a:cubicBezTo>
                  <a:close/>
                  <a:moveTo>
                    <a:pt x="15" y="51"/>
                  </a:moveTo>
                  <a:cubicBezTo>
                    <a:pt x="16" y="55"/>
                    <a:pt x="18" y="58"/>
                    <a:pt x="20" y="60"/>
                  </a:cubicBezTo>
                  <a:cubicBezTo>
                    <a:pt x="22" y="63"/>
                    <a:pt x="25" y="64"/>
                    <a:pt x="28" y="66"/>
                  </a:cubicBezTo>
                  <a:cubicBezTo>
                    <a:pt x="31" y="67"/>
                    <a:pt x="34" y="68"/>
                    <a:pt x="37" y="68"/>
                  </a:cubicBezTo>
                  <a:cubicBezTo>
                    <a:pt x="40" y="68"/>
                    <a:pt x="43" y="67"/>
                    <a:pt x="46" y="66"/>
                  </a:cubicBezTo>
                  <a:cubicBezTo>
                    <a:pt x="49" y="64"/>
                    <a:pt x="51" y="63"/>
                    <a:pt x="53" y="60"/>
                  </a:cubicBezTo>
                  <a:cubicBezTo>
                    <a:pt x="56" y="58"/>
                    <a:pt x="57" y="55"/>
                    <a:pt x="58" y="51"/>
                  </a:cubicBezTo>
                  <a:cubicBezTo>
                    <a:pt x="60" y="48"/>
                    <a:pt x="60" y="44"/>
                    <a:pt x="60" y="39"/>
                  </a:cubicBezTo>
                  <a:cubicBezTo>
                    <a:pt x="60" y="35"/>
                    <a:pt x="60" y="31"/>
                    <a:pt x="58" y="27"/>
                  </a:cubicBezTo>
                  <a:cubicBezTo>
                    <a:pt x="57" y="24"/>
                    <a:pt x="56" y="21"/>
                    <a:pt x="53" y="18"/>
                  </a:cubicBezTo>
                  <a:cubicBezTo>
                    <a:pt x="51" y="16"/>
                    <a:pt x="49" y="14"/>
                    <a:pt x="46" y="13"/>
                  </a:cubicBezTo>
                  <a:cubicBezTo>
                    <a:pt x="43" y="11"/>
                    <a:pt x="40" y="11"/>
                    <a:pt x="37" y="11"/>
                  </a:cubicBezTo>
                  <a:cubicBezTo>
                    <a:pt x="34" y="11"/>
                    <a:pt x="31" y="11"/>
                    <a:pt x="28" y="13"/>
                  </a:cubicBezTo>
                  <a:cubicBezTo>
                    <a:pt x="25" y="14"/>
                    <a:pt x="22" y="16"/>
                    <a:pt x="20" y="18"/>
                  </a:cubicBezTo>
                  <a:cubicBezTo>
                    <a:pt x="18" y="21"/>
                    <a:pt x="16" y="24"/>
                    <a:pt x="15" y="27"/>
                  </a:cubicBezTo>
                  <a:cubicBezTo>
                    <a:pt x="14" y="31"/>
                    <a:pt x="13" y="35"/>
                    <a:pt x="13" y="39"/>
                  </a:cubicBezTo>
                  <a:cubicBezTo>
                    <a:pt x="13" y="44"/>
                    <a:pt x="14" y="48"/>
                    <a:pt x="15" y="51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gray">
            <a:xfrm>
              <a:off x="5374944" y="4628596"/>
              <a:ext cx="397810" cy="29065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9" y="3"/>
                </a:cxn>
                <a:cxn ang="0">
                  <a:pos x="57" y="13"/>
                </a:cxn>
                <a:cxn ang="0">
                  <a:pos x="67" y="3"/>
                </a:cxn>
                <a:cxn ang="0">
                  <a:pos x="81" y="0"/>
                </a:cxn>
                <a:cxn ang="0">
                  <a:pos x="91" y="1"/>
                </a:cxn>
                <a:cxn ang="0">
                  <a:pos x="99" y="5"/>
                </a:cxn>
                <a:cxn ang="0">
                  <a:pos x="104" y="12"/>
                </a:cxn>
                <a:cxn ang="0">
                  <a:pos x="106" y="22"/>
                </a:cxn>
                <a:cxn ang="0">
                  <a:pos x="106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3" y="21"/>
                </a:cxn>
                <a:cxn ang="0">
                  <a:pos x="91" y="16"/>
                </a:cxn>
                <a:cxn ang="0">
                  <a:pos x="86" y="12"/>
                </a:cxn>
                <a:cxn ang="0">
                  <a:pos x="79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7" y="77"/>
                </a:cxn>
                <a:cxn ang="0">
                  <a:pos x="47" y="27"/>
                </a:cxn>
                <a:cxn ang="0">
                  <a:pos x="46" y="21"/>
                </a:cxn>
                <a:cxn ang="0">
                  <a:pos x="44" y="15"/>
                </a:cxn>
                <a:cxn ang="0">
                  <a:pos x="40" y="12"/>
                </a:cxn>
                <a:cxn ang="0">
                  <a:pos x="33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4" y="25"/>
                </a:cxn>
                <a:cxn ang="0">
                  <a:pos x="13" y="30"/>
                </a:cxn>
                <a:cxn ang="0">
                  <a:pos x="13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6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8" y="4"/>
                    <a:pt x="26" y="0"/>
                    <a:pt x="36" y="0"/>
                  </a:cubicBezTo>
                  <a:cubicBezTo>
                    <a:pt x="41" y="0"/>
                    <a:pt x="45" y="1"/>
                    <a:pt x="49" y="3"/>
                  </a:cubicBezTo>
                  <a:cubicBezTo>
                    <a:pt x="53" y="5"/>
                    <a:pt x="56" y="8"/>
                    <a:pt x="57" y="13"/>
                  </a:cubicBezTo>
                  <a:cubicBezTo>
                    <a:pt x="60" y="9"/>
                    <a:pt x="63" y="5"/>
                    <a:pt x="67" y="3"/>
                  </a:cubicBezTo>
                  <a:cubicBezTo>
                    <a:pt x="71" y="1"/>
                    <a:pt x="76" y="0"/>
                    <a:pt x="81" y="0"/>
                  </a:cubicBezTo>
                  <a:cubicBezTo>
                    <a:pt x="84" y="0"/>
                    <a:pt x="88" y="0"/>
                    <a:pt x="91" y="1"/>
                  </a:cubicBezTo>
                  <a:cubicBezTo>
                    <a:pt x="94" y="2"/>
                    <a:pt x="97" y="3"/>
                    <a:pt x="99" y="5"/>
                  </a:cubicBezTo>
                  <a:cubicBezTo>
                    <a:pt x="101" y="7"/>
                    <a:pt x="103" y="9"/>
                    <a:pt x="104" y="12"/>
                  </a:cubicBezTo>
                  <a:cubicBezTo>
                    <a:pt x="105" y="14"/>
                    <a:pt x="106" y="18"/>
                    <a:pt x="106" y="22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3" y="23"/>
                    <a:pt x="93" y="21"/>
                  </a:cubicBezTo>
                  <a:cubicBezTo>
                    <a:pt x="92" y="19"/>
                    <a:pt x="92" y="17"/>
                    <a:pt x="91" y="16"/>
                  </a:cubicBezTo>
                  <a:cubicBezTo>
                    <a:pt x="89" y="14"/>
                    <a:pt x="88" y="13"/>
                    <a:pt x="86" y="12"/>
                  </a:cubicBezTo>
                  <a:cubicBezTo>
                    <a:pt x="84" y="11"/>
                    <a:pt x="82" y="11"/>
                    <a:pt x="79" y="11"/>
                  </a:cubicBezTo>
                  <a:cubicBezTo>
                    <a:pt x="73" y="11"/>
                    <a:pt x="68" y="13"/>
                    <a:pt x="64" y="16"/>
                  </a:cubicBezTo>
                  <a:cubicBezTo>
                    <a:pt x="61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5"/>
                    <a:pt x="47" y="23"/>
                    <a:pt x="46" y="21"/>
                  </a:cubicBezTo>
                  <a:cubicBezTo>
                    <a:pt x="46" y="19"/>
                    <a:pt x="45" y="17"/>
                    <a:pt x="44" y="15"/>
                  </a:cubicBezTo>
                  <a:cubicBezTo>
                    <a:pt x="43" y="14"/>
                    <a:pt x="41" y="13"/>
                    <a:pt x="40" y="12"/>
                  </a:cubicBezTo>
                  <a:cubicBezTo>
                    <a:pt x="38" y="11"/>
                    <a:pt x="35" y="11"/>
                    <a:pt x="33" y="11"/>
                  </a:cubicBezTo>
                  <a:cubicBezTo>
                    <a:pt x="29" y="11"/>
                    <a:pt x="26" y="11"/>
                    <a:pt x="23" y="13"/>
                  </a:cubicBezTo>
                  <a:cubicBezTo>
                    <a:pt x="21" y="14"/>
                    <a:pt x="19" y="16"/>
                    <a:pt x="17" y="18"/>
                  </a:cubicBezTo>
                  <a:cubicBezTo>
                    <a:pt x="16" y="20"/>
                    <a:pt x="14" y="22"/>
                    <a:pt x="14" y="25"/>
                  </a:cubicBezTo>
                  <a:cubicBezTo>
                    <a:pt x="13" y="27"/>
                    <a:pt x="13" y="28"/>
                    <a:pt x="13" y="30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gray">
            <a:xfrm>
              <a:off x="5844004" y="4628596"/>
              <a:ext cx="391874" cy="29065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2"/>
                </a:cxn>
                <a:cxn ang="0">
                  <a:pos x="11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8" y="3"/>
                </a:cxn>
                <a:cxn ang="0">
                  <a:pos x="56" y="13"/>
                </a:cxn>
                <a:cxn ang="0">
                  <a:pos x="66" y="3"/>
                </a:cxn>
                <a:cxn ang="0">
                  <a:pos x="80" y="0"/>
                </a:cxn>
                <a:cxn ang="0">
                  <a:pos x="90" y="1"/>
                </a:cxn>
                <a:cxn ang="0">
                  <a:pos x="98" y="5"/>
                </a:cxn>
                <a:cxn ang="0">
                  <a:pos x="103" y="12"/>
                </a:cxn>
                <a:cxn ang="0">
                  <a:pos x="105" y="22"/>
                </a:cxn>
                <a:cxn ang="0">
                  <a:pos x="105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2" y="21"/>
                </a:cxn>
                <a:cxn ang="0">
                  <a:pos x="90" y="16"/>
                </a:cxn>
                <a:cxn ang="0">
                  <a:pos x="85" y="12"/>
                </a:cxn>
                <a:cxn ang="0">
                  <a:pos x="78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6" y="77"/>
                </a:cxn>
                <a:cxn ang="0">
                  <a:pos x="46" y="27"/>
                </a:cxn>
                <a:cxn ang="0">
                  <a:pos x="45" y="21"/>
                </a:cxn>
                <a:cxn ang="0">
                  <a:pos x="43" y="15"/>
                </a:cxn>
                <a:cxn ang="0">
                  <a:pos x="39" y="12"/>
                </a:cxn>
                <a:cxn ang="0">
                  <a:pos x="32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3" y="25"/>
                </a:cxn>
                <a:cxn ang="0">
                  <a:pos x="12" y="30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5" h="77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25" y="0"/>
                    <a:pt x="36" y="0"/>
                  </a:cubicBezTo>
                  <a:cubicBezTo>
                    <a:pt x="40" y="0"/>
                    <a:pt x="45" y="1"/>
                    <a:pt x="48" y="3"/>
                  </a:cubicBezTo>
                  <a:cubicBezTo>
                    <a:pt x="52" y="5"/>
                    <a:pt x="55" y="8"/>
                    <a:pt x="56" y="13"/>
                  </a:cubicBezTo>
                  <a:cubicBezTo>
                    <a:pt x="59" y="9"/>
                    <a:pt x="62" y="5"/>
                    <a:pt x="66" y="3"/>
                  </a:cubicBezTo>
                  <a:cubicBezTo>
                    <a:pt x="71" y="1"/>
                    <a:pt x="75" y="0"/>
                    <a:pt x="80" y="0"/>
                  </a:cubicBezTo>
                  <a:cubicBezTo>
                    <a:pt x="84" y="0"/>
                    <a:pt x="87" y="0"/>
                    <a:pt x="90" y="1"/>
                  </a:cubicBezTo>
                  <a:cubicBezTo>
                    <a:pt x="93" y="2"/>
                    <a:pt x="96" y="3"/>
                    <a:pt x="98" y="5"/>
                  </a:cubicBezTo>
                  <a:cubicBezTo>
                    <a:pt x="100" y="7"/>
                    <a:pt x="102" y="9"/>
                    <a:pt x="103" y="12"/>
                  </a:cubicBezTo>
                  <a:cubicBezTo>
                    <a:pt x="104" y="14"/>
                    <a:pt x="105" y="18"/>
                    <a:pt x="105" y="22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2" y="23"/>
                    <a:pt x="92" y="21"/>
                  </a:cubicBezTo>
                  <a:cubicBezTo>
                    <a:pt x="92" y="19"/>
                    <a:pt x="91" y="17"/>
                    <a:pt x="90" y="16"/>
                  </a:cubicBezTo>
                  <a:cubicBezTo>
                    <a:pt x="89" y="14"/>
                    <a:pt x="87" y="13"/>
                    <a:pt x="85" y="12"/>
                  </a:cubicBezTo>
                  <a:cubicBezTo>
                    <a:pt x="84" y="11"/>
                    <a:pt x="81" y="11"/>
                    <a:pt x="78" y="11"/>
                  </a:cubicBezTo>
                  <a:cubicBezTo>
                    <a:pt x="72" y="11"/>
                    <a:pt x="67" y="13"/>
                    <a:pt x="64" y="16"/>
                  </a:cubicBezTo>
                  <a:cubicBezTo>
                    <a:pt x="60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3"/>
                    <a:pt x="45" y="21"/>
                  </a:cubicBezTo>
                  <a:cubicBezTo>
                    <a:pt x="45" y="19"/>
                    <a:pt x="44" y="17"/>
                    <a:pt x="43" y="15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7" y="11"/>
                    <a:pt x="35" y="11"/>
                    <a:pt x="32" y="11"/>
                  </a:cubicBezTo>
                  <a:cubicBezTo>
                    <a:pt x="28" y="11"/>
                    <a:pt x="25" y="11"/>
                    <a:pt x="23" y="13"/>
                  </a:cubicBezTo>
                  <a:cubicBezTo>
                    <a:pt x="20" y="14"/>
                    <a:pt x="18" y="16"/>
                    <a:pt x="17" y="18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2" y="27"/>
                    <a:pt x="12" y="28"/>
                    <a:pt x="12" y="3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8" name="Freeform 25"/>
            <p:cNvSpPr>
              <a:spLocks noEditPoints="1"/>
            </p:cNvSpPr>
            <p:nvPr/>
          </p:nvSpPr>
          <p:spPr bwMode="gray">
            <a:xfrm>
              <a:off x="6307128" y="4527757"/>
              <a:ext cx="47500" cy="391497"/>
            </a:xfrm>
            <a:custGeom>
              <a:avLst/>
              <a:gdLst/>
              <a:ahLst/>
              <a:cxnLst>
                <a:cxn ang="0">
                  <a:pos x="2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29" y="0"/>
                </a:cxn>
                <a:cxn ang="0">
                  <a:pos x="29" y="35"/>
                </a:cxn>
                <a:cxn ang="0">
                  <a:pos x="0" y="69"/>
                </a:cxn>
                <a:cxn ang="0">
                  <a:pos x="29" y="69"/>
                </a:cxn>
                <a:cxn ang="0">
                  <a:pos x="29" y="246"/>
                </a:cxn>
                <a:cxn ang="0">
                  <a:pos x="0" y="246"/>
                </a:cxn>
                <a:cxn ang="0">
                  <a:pos x="0" y="69"/>
                </a:cxn>
              </a:cxnLst>
              <a:rect l="0" t="0" r="r" b="b"/>
              <a:pathLst>
                <a:path w="29" h="246">
                  <a:moveTo>
                    <a:pt x="29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35"/>
                  </a:lnTo>
                  <a:close/>
                  <a:moveTo>
                    <a:pt x="0" y="69"/>
                  </a:moveTo>
                  <a:lnTo>
                    <a:pt x="29" y="69"/>
                  </a:lnTo>
                  <a:lnTo>
                    <a:pt x="29" y="246"/>
                  </a:lnTo>
                  <a:lnTo>
                    <a:pt x="0" y="246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gray">
            <a:xfrm>
              <a:off x="6396193" y="4545551"/>
              <a:ext cx="148435" cy="373703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5" y="84"/>
                </a:cxn>
                <a:cxn ang="0">
                  <a:pos x="27" y="86"/>
                </a:cxn>
                <a:cxn ang="0">
                  <a:pos x="29" y="87"/>
                </a:cxn>
                <a:cxn ang="0">
                  <a:pos x="34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0" y="98"/>
                </a:cxn>
                <a:cxn ang="0">
                  <a:pos x="22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2" y="81"/>
                </a:cxn>
                <a:cxn ang="0">
                  <a:pos x="12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2" y="23"/>
                </a:cxn>
                <a:cxn ang="0">
                  <a:pos x="12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5" y="85"/>
                    <a:pt x="26" y="85"/>
                    <a:pt x="27" y="86"/>
                  </a:cubicBezTo>
                  <a:cubicBezTo>
                    <a:pt x="27" y="86"/>
                    <a:pt x="28" y="86"/>
                    <a:pt x="29" y="87"/>
                  </a:cubicBezTo>
                  <a:cubicBezTo>
                    <a:pt x="31" y="87"/>
                    <a:pt x="32" y="87"/>
                    <a:pt x="34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27" y="98"/>
                    <a:pt x="24" y="98"/>
                    <a:pt x="22" y="97"/>
                  </a:cubicBezTo>
                  <a:cubicBezTo>
                    <a:pt x="20" y="97"/>
                    <a:pt x="18" y="96"/>
                    <a:pt x="17" y="95"/>
                  </a:cubicBezTo>
                  <a:cubicBezTo>
                    <a:pt x="15" y="94"/>
                    <a:pt x="14" y="92"/>
                    <a:pt x="14" y="90"/>
                  </a:cubicBezTo>
                  <a:cubicBezTo>
                    <a:pt x="13" y="88"/>
                    <a:pt x="12" y="85"/>
                    <a:pt x="12" y="81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gray">
            <a:xfrm>
              <a:off x="6592128" y="4628596"/>
              <a:ext cx="397814" cy="29065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9" y="3"/>
                </a:cxn>
                <a:cxn ang="0">
                  <a:pos x="57" y="13"/>
                </a:cxn>
                <a:cxn ang="0">
                  <a:pos x="67" y="3"/>
                </a:cxn>
                <a:cxn ang="0">
                  <a:pos x="80" y="0"/>
                </a:cxn>
                <a:cxn ang="0">
                  <a:pos x="90" y="1"/>
                </a:cxn>
                <a:cxn ang="0">
                  <a:pos x="98" y="5"/>
                </a:cxn>
                <a:cxn ang="0">
                  <a:pos x="103" y="12"/>
                </a:cxn>
                <a:cxn ang="0">
                  <a:pos x="105" y="22"/>
                </a:cxn>
                <a:cxn ang="0">
                  <a:pos x="105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2" y="21"/>
                </a:cxn>
                <a:cxn ang="0">
                  <a:pos x="90" y="16"/>
                </a:cxn>
                <a:cxn ang="0">
                  <a:pos x="86" y="12"/>
                </a:cxn>
                <a:cxn ang="0">
                  <a:pos x="78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6" y="77"/>
                </a:cxn>
                <a:cxn ang="0">
                  <a:pos x="46" y="27"/>
                </a:cxn>
                <a:cxn ang="0">
                  <a:pos x="46" y="21"/>
                </a:cxn>
                <a:cxn ang="0">
                  <a:pos x="43" y="15"/>
                </a:cxn>
                <a:cxn ang="0">
                  <a:pos x="39" y="12"/>
                </a:cxn>
                <a:cxn ang="0">
                  <a:pos x="32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3" y="25"/>
                </a:cxn>
                <a:cxn ang="0">
                  <a:pos x="12" y="30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5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26" y="0"/>
                    <a:pt x="36" y="0"/>
                  </a:cubicBezTo>
                  <a:cubicBezTo>
                    <a:pt x="41" y="0"/>
                    <a:pt x="45" y="1"/>
                    <a:pt x="49" y="3"/>
                  </a:cubicBezTo>
                  <a:cubicBezTo>
                    <a:pt x="52" y="5"/>
                    <a:pt x="55" y="8"/>
                    <a:pt x="57" y="13"/>
                  </a:cubicBezTo>
                  <a:cubicBezTo>
                    <a:pt x="59" y="9"/>
                    <a:pt x="63" y="5"/>
                    <a:pt x="67" y="3"/>
                  </a:cubicBezTo>
                  <a:cubicBezTo>
                    <a:pt x="71" y="1"/>
                    <a:pt x="75" y="0"/>
                    <a:pt x="80" y="0"/>
                  </a:cubicBezTo>
                  <a:cubicBezTo>
                    <a:pt x="84" y="0"/>
                    <a:pt x="87" y="0"/>
                    <a:pt x="90" y="1"/>
                  </a:cubicBezTo>
                  <a:cubicBezTo>
                    <a:pt x="94" y="2"/>
                    <a:pt x="96" y="3"/>
                    <a:pt x="98" y="5"/>
                  </a:cubicBezTo>
                  <a:cubicBezTo>
                    <a:pt x="101" y="7"/>
                    <a:pt x="102" y="9"/>
                    <a:pt x="103" y="12"/>
                  </a:cubicBezTo>
                  <a:cubicBezTo>
                    <a:pt x="105" y="14"/>
                    <a:pt x="105" y="18"/>
                    <a:pt x="105" y="22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3" y="23"/>
                    <a:pt x="92" y="21"/>
                  </a:cubicBezTo>
                  <a:cubicBezTo>
                    <a:pt x="92" y="19"/>
                    <a:pt x="91" y="17"/>
                    <a:pt x="90" y="16"/>
                  </a:cubicBezTo>
                  <a:cubicBezTo>
                    <a:pt x="89" y="14"/>
                    <a:pt x="88" y="13"/>
                    <a:pt x="86" y="12"/>
                  </a:cubicBezTo>
                  <a:cubicBezTo>
                    <a:pt x="84" y="11"/>
                    <a:pt x="81" y="11"/>
                    <a:pt x="78" y="11"/>
                  </a:cubicBezTo>
                  <a:cubicBezTo>
                    <a:pt x="72" y="11"/>
                    <a:pt x="68" y="13"/>
                    <a:pt x="64" y="16"/>
                  </a:cubicBezTo>
                  <a:cubicBezTo>
                    <a:pt x="61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3"/>
                    <a:pt x="46" y="21"/>
                  </a:cubicBezTo>
                  <a:cubicBezTo>
                    <a:pt x="45" y="19"/>
                    <a:pt x="45" y="17"/>
                    <a:pt x="43" y="15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7" y="11"/>
                    <a:pt x="35" y="11"/>
                    <a:pt x="32" y="11"/>
                  </a:cubicBezTo>
                  <a:cubicBezTo>
                    <a:pt x="29" y="11"/>
                    <a:pt x="26" y="11"/>
                    <a:pt x="23" y="13"/>
                  </a:cubicBezTo>
                  <a:cubicBezTo>
                    <a:pt x="20" y="14"/>
                    <a:pt x="18" y="16"/>
                    <a:pt x="17" y="18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3" y="27"/>
                    <a:pt x="12" y="28"/>
                    <a:pt x="12" y="3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31" name="Freeform 28"/>
            <p:cNvSpPr>
              <a:spLocks noEditPoints="1"/>
            </p:cNvSpPr>
            <p:nvPr/>
          </p:nvSpPr>
          <p:spPr bwMode="gray">
            <a:xfrm>
              <a:off x="7043377" y="4628596"/>
              <a:ext cx="261250" cy="290659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1" y="76"/>
                </a:cxn>
                <a:cxn ang="0">
                  <a:pos x="9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6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70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9" y="60"/>
                </a:cxn>
                <a:cxn ang="0">
                  <a:pos x="26" y="66"/>
                </a:cxn>
                <a:cxn ang="0">
                  <a:pos x="37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20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70" h="78">
                  <a:moveTo>
                    <a:pt x="68" y="53"/>
                  </a:moveTo>
                  <a:cubicBezTo>
                    <a:pt x="67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1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5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6" y="1"/>
                    <a:pt x="30" y="0"/>
                    <a:pt x="36" y="0"/>
                  </a:cubicBezTo>
                  <a:cubicBezTo>
                    <a:pt x="42" y="0"/>
                    <a:pt x="48" y="1"/>
                    <a:pt x="52" y="4"/>
                  </a:cubicBezTo>
                  <a:cubicBezTo>
                    <a:pt x="57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70" y="38"/>
                    <a:pt x="70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4" y="49"/>
                    <a:pt x="14" y="52"/>
                  </a:cubicBezTo>
                  <a:cubicBezTo>
                    <a:pt x="15" y="55"/>
                    <a:pt x="17" y="58"/>
                    <a:pt x="19" y="60"/>
                  </a:cubicBezTo>
                  <a:cubicBezTo>
                    <a:pt x="21" y="62"/>
                    <a:pt x="23" y="64"/>
                    <a:pt x="26" y="66"/>
                  </a:cubicBezTo>
                  <a:cubicBezTo>
                    <a:pt x="29" y="67"/>
                    <a:pt x="33" y="68"/>
                    <a:pt x="37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6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1" y="11"/>
                    <a:pt x="38" y="11"/>
                    <a:pt x="35" y="11"/>
                  </a:cubicBezTo>
                  <a:cubicBezTo>
                    <a:pt x="32" y="11"/>
                    <a:pt x="29" y="11"/>
                    <a:pt x="26" y="12"/>
                  </a:cubicBezTo>
                  <a:cubicBezTo>
                    <a:pt x="24" y="14"/>
                    <a:pt x="21" y="15"/>
                    <a:pt x="20" y="17"/>
                  </a:cubicBezTo>
                  <a:cubicBezTo>
                    <a:pt x="18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gray">
            <a:xfrm>
              <a:off x="7346191" y="4628596"/>
              <a:ext cx="237500" cy="29065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2"/>
                </a:cxn>
                <a:cxn ang="0">
                  <a:pos x="11" y="14"/>
                </a:cxn>
                <a:cxn ang="0">
                  <a:pos x="12" y="14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48" y="2"/>
                </a:cxn>
                <a:cxn ang="0">
                  <a:pos x="56" y="8"/>
                </a:cxn>
                <a:cxn ang="0">
                  <a:pos x="61" y="16"/>
                </a:cxn>
                <a:cxn ang="0">
                  <a:pos x="62" y="27"/>
                </a:cxn>
                <a:cxn ang="0">
                  <a:pos x="62" y="77"/>
                </a:cxn>
                <a:cxn ang="0">
                  <a:pos x="50" y="77"/>
                </a:cxn>
                <a:cxn ang="0">
                  <a:pos x="50" y="26"/>
                </a:cxn>
                <a:cxn ang="0">
                  <a:pos x="45" y="15"/>
                </a:cxn>
                <a:cxn ang="0">
                  <a:pos x="34" y="11"/>
                </a:cxn>
                <a:cxn ang="0">
                  <a:pos x="24" y="13"/>
                </a:cxn>
                <a:cxn ang="0">
                  <a:pos x="18" y="17"/>
                </a:cxn>
                <a:cxn ang="0">
                  <a:pos x="13" y="25"/>
                </a:cxn>
                <a:cxn ang="0">
                  <a:pos x="12" y="34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62" h="77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9"/>
                    <a:pt x="18" y="5"/>
                    <a:pt x="22" y="3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1" y="0"/>
                    <a:pt x="45" y="1"/>
                    <a:pt x="48" y="2"/>
                  </a:cubicBezTo>
                  <a:cubicBezTo>
                    <a:pt x="52" y="3"/>
                    <a:pt x="54" y="5"/>
                    <a:pt x="56" y="8"/>
                  </a:cubicBezTo>
                  <a:cubicBezTo>
                    <a:pt x="58" y="10"/>
                    <a:pt x="60" y="13"/>
                    <a:pt x="61" y="16"/>
                  </a:cubicBezTo>
                  <a:cubicBezTo>
                    <a:pt x="61" y="20"/>
                    <a:pt x="62" y="23"/>
                    <a:pt x="62" y="27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48" y="18"/>
                    <a:pt x="45" y="15"/>
                  </a:cubicBezTo>
                  <a:cubicBezTo>
                    <a:pt x="43" y="12"/>
                    <a:pt x="39" y="11"/>
                    <a:pt x="34" y="11"/>
                  </a:cubicBezTo>
                  <a:cubicBezTo>
                    <a:pt x="31" y="11"/>
                    <a:pt x="27" y="11"/>
                    <a:pt x="24" y="13"/>
                  </a:cubicBezTo>
                  <a:cubicBezTo>
                    <a:pt x="22" y="14"/>
                    <a:pt x="19" y="15"/>
                    <a:pt x="18" y="17"/>
                  </a:cubicBezTo>
                  <a:cubicBezTo>
                    <a:pt x="16" y="20"/>
                    <a:pt x="14" y="22"/>
                    <a:pt x="13" y="25"/>
                  </a:cubicBezTo>
                  <a:cubicBezTo>
                    <a:pt x="13" y="28"/>
                    <a:pt x="12" y="31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gray">
            <a:xfrm>
              <a:off x="7619316" y="4545551"/>
              <a:ext cx="148435" cy="373703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5" y="84"/>
                </a:cxn>
                <a:cxn ang="0">
                  <a:pos x="27" y="86"/>
                </a:cxn>
                <a:cxn ang="0">
                  <a:pos x="30" y="87"/>
                </a:cxn>
                <a:cxn ang="0">
                  <a:pos x="34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1" y="98"/>
                </a:cxn>
                <a:cxn ang="0">
                  <a:pos x="22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3" y="81"/>
                </a:cxn>
                <a:cxn ang="0">
                  <a:pos x="13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3" y="23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6" y="85"/>
                    <a:pt x="26" y="85"/>
                    <a:pt x="27" y="86"/>
                  </a:cubicBezTo>
                  <a:cubicBezTo>
                    <a:pt x="27" y="86"/>
                    <a:pt x="28" y="86"/>
                    <a:pt x="30" y="87"/>
                  </a:cubicBezTo>
                  <a:cubicBezTo>
                    <a:pt x="31" y="87"/>
                    <a:pt x="32" y="87"/>
                    <a:pt x="34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7" y="98"/>
                    <a:pt x="25" y="98"/>
                    <a:pt x="22" y="97"/>
                  </a:cubicBezTo>
                  <a:cubicBezTo>
                    <a:pt x="20" y="97"/>
                    <a:pt x="18" y="96"/>
                    <a:pt x="17" y="95"/>
                  </a:cubicBezTo>
                  <a:cubicBezTo>
                    <a:pt x="15" y="94"/>
                    <a:pt x="14" y="92"/>
                    <a:pt x="14" y="90"/>
                  </a:cubicBezTo>
                  <a:cubicBezTo>
                    <a:pt x="13" y="88"/>
                    <a:pt x="13" y="85"/>
                    <a:pt x="13" y="8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/>
          </p:nvSpPr>
          <p:spPr bwMode="gray">
            <a:xfrm>
              <a:off x="7797441" y="4486233"/>
              <a:ext cx="314685" cy="314386"/>
            </a:xfrm>
            <a:custGeom>
              <a:avLst/>
              <a:gdLst/>
              <a:ahLst/>
              <a:cxnLst>
                <a:cxn ang="0">
                  <a:pos x="3" y="25"/>
                </a:cxn>
                <a:cxn ang="0">
                  <a:pos x="12" y="12"/>
                </a:cxn>
                <a:cxn ang="0">
                  <a:pos x="26" y="3"/>
                </a:cxn>
                <a:cxn ang="0">
                  <a:pos x="42" y="0"/>
                </a:cxn>
                <a:cxn ang="0">
                  <a:pos x="58" y="3"/>
                </a:cxn>
                <a:cxn ang="0">
                  <a:pos x="72" y="12"/>
                </a:cxn>
                <a:cxn ang="0">
                  <a:pos x="81" y="25"/>
                </a:cxn>
                <a:cxn ang="0">
                  <a:pos x="84" y="42"/>
                </a:cxn>
                <a:cxn ang="0">
                  <a:pos x="81" y="59"/>
                </a:cxn>
                <a:cxn ang="0">
                  <a:pos x="72" y="72"/>
                </a:cxn>
                <a:cxn ang="0">
                  <a:pos x="58" y="81"/>
                </a:cxn>
                <a:cxn ang="0">
                  <a:pos x="42" y="84"/>
                </a:cxn>
                <a:cxn ang="0">
                  <a:pos x="26" y="81"/>
                </a:cxn>
                <a:cxn ang="0">
                  <a:pos x="12" y="72"/>
                </a:cxn>
                <a:cxn ang="0">
                  <a:pos x="3" y="59"/>
                </a:cxn>
                <a:cxn ang="0">
                  <a:pos x="0" y="42"/>
                </a:cxn>
                <a:cxn ang="0">
                  <a:pos x="3" y="25"/>
                </a:cxn>
                <a:cxn ang="0">
                  <a:pos x="10" y="56"/>
                </a:cxn>
                <a:cxn ang="0">
                  <a:pos x="17" y="68"/>
                </a:cxn>
                <a:cxn ang="0">
                  <a:pos x="28" y="75"/>
                </a:cxn>
                <a:cxn ang="0">
                  <a:pos x="42" y="78"/>
                </a:cxn>
                <a:cxn ang="0">
                  <a:pos x="56" y="75"/>
                </a:cxn>
                <a:cxn ang="0">
                  <a:pos x="67" y="68"/>
                </a:cxn>
                <a:cxn ang="0">
                  <a:pos x="74" y="56"/>
                </a:cxn>
                <a:cxn ang="0">
                  <a:pos x="77" y="42"/>
                </a:cxn>
                <a:cxn ang="0">
                  <a:pos x="74" y="28"/>
                </a:cxn>
                <a:cxn ang="0">
                  <a:pos x="67" y="16"/>
                </a:cxn>
                <a:cxn ang="0">
                  <a:pos x="56" y="9"/>
                </a:cxn>
                <a:cxn ang="0">
                  <a:pos x="42" y="6"/>
                </a:cxn>
                <a:cxn ang="0">
                  <a:pos x="28" y="9"/>
                </a:cxn>
                <a:cxn ang="0">
                  <a:pos x="17" y="16"/>
                </a:cxn>
                <a:cxn ang="0">
                  <a:pos x="10" y="28"/>
                </a:cxn>
                <a:cxn ang="0">
                  <a:pos x="7" y="42"/>
                </a:cxn>
                <a:cxn ang="0">
                  <a:pos x="10" y="56"/>
                </a:cxn>
                <a:cxn ang="0">
                  <a:pos x="26" y="17"/>
                </a:cxn>
                <a:cxn ang="0">
                  <a:pos x="45" y="17"/>
                </a:cxn>
                <a:cxn ang="0">
                  <a:pos x="58" y="21"/>
                </a:cxn>
                <a:cxn ang="0">
                  <a:pos x="62" y="32"/>
                </a:cxn>
                <a:cxn ang="0">
                  <a:pos x="58" y="41"/>
                </a:cxn>
                <a:cxn ang="0">
                  <a:pos x="49" y="45"/>
                </a:cxn>
                <a:cxn ang="0">
                  <a:pos x="63" y="67"/>
                </a:cxn>
                <a:cxn ang="0">
                  <a:pos x="55" y="67"/>
                </a:cxn>
                <a:cxn ang="0">
                  <a:pos x="41" y="46"/>
                </a:cxn>
                <a:cxn ang="0">
                  <a:pos x="33" y="46"/>
                </a:cxn>
                <a:cxn ang="0">
                  <a:pos x="33" y="67"/>
                </a:cxn>
                <a:cxn ang="0">
                  <a:pos x="26" y="67"/>
                </a:cxn>
                <a:cxn ang="0">
                  <a:pos x="26" y="17"/>
                </a:cxn>
                <a:cxn ang="0">
                  <a:pos x="33" y="39"/>
                </a:cxn>
                <a:cxn ang="0">
                  <a:pos x="41" y="39"/>
                </a:cxn>
                <a:cxn ang="0">
                  <a:pos x="46" y="39"/>
                </a:cxn>
                <a:cxn ang="0">
                  <a:pos x="50" y="38"/>
                </a:cxn>
                <a:cxn ang="0">
                  <a:pos x="53" y="36"/>
                </a:cxn>
                <a:cxn ang="0">
                  <a:pos x="54" y="31"/>
                </a:cxn>
                <a:cxn ang="0">
                  <a:pos x="53" y="27"/>
                </a:cxn>
                <a:cxn ang="0">
                  <a:pos x="51" y="25"/>
                </a:cxn>
                <a:cxn ang="0">
                  <a:pos x="47" y="24"/>
                </a:cxn>
                <a:cxn ang="0">
                  <a:pos x="43" y="24"/>
                </a:cxn>
                <a:cxn ang="0">
                  <a:pos x="33" y="24"/>
                </a:cxn>
                <a:cxn ang="0">
                  <a:pos x="33" y="39"/>
                </a:cxn>
              </a:cxnLst>
              <a:rect l="0" t="0" r="r" b="b"/>
              <a:pathLst>
                <a:path w="84" h="84">
                  <a:moveTo>
                    <a:pt x="3" y="25"/>
                  </a:moveTo>
                  <a:cubicBezTo>
                    <a:pt x="5" y="20"/>
                    <a:pt x="8" y="16"/>
                    <a:pt x="12" y="12"/>
                  </a:cubicBezTo>
                  <a:cubicBezTo>
                    <a:pt x="16" y="8"/>
                    <a:pt x="21" y="5"/>
                    <a:pt x="26" y="3"/>
                  </a:cubicBezTo>
                  <a:cubicBezTo>
                    <a:pt x="31" y="1"/>
                    <a:pt x="36" y="0"/>
                    <a:pt x="42" y="0"/>
                  </a:cubicBezTo>
                  <a:cubicBezTo>
                    <a:pt x="48" y="0"/>
                    <a:pt x="53" y="1"/>
                    <a:pt x="58" y="3"/>
                  </a:cubicBezTo>
                  <a:cubicBezTo>
                    <a:pt x="64" y="5"/>
                    <a:pt x="68" y="8"/>
                    <a:pt x="72" y="12"/>
                  </a:cubicBezTo>
                  <a:cubicBezTo>
                    <a:pt x="76" y="16"/>
                    <a:pt x="79" y="20"/>
                    <a:pt x="81" y="25"/>
                  </a:cubicBezTo>
                  <a:cubicBezTo>
                    <a:pt x="83" y="30"/>
                    <a:pt x="84" y="36"/>
                    <a:pt x="84" y="42"/>
                  </a:cubicBezTo>
                  <a:cubicBezTo>
                    <a:pt x="84" y="48"/>
                    <a:pt x="83" y="54"/>
                    <a:pt x="81" y="59"/>
                  </a:cubicBezTo>
                  <a:cubicBezTo>
                    <a:pt x="79" y="64"/>
                    <a:pt x="76" y="68"/>
                    <a:pt x="72" y="72"/>
                  </a:cubicBezTo>
                  <a:cubicBezTo>
                    <a:pt x="68" y="76"/>
                    <a:pt x="64" y="79"/>
                    <a:pt x="58" y="81"/>
                  </a:cubicBezTo>
                  <a:cubicBezTo>
                    <a:pt x="53" y="83"/>
                    <a:pt x="48" y="84"/>
                    <a:pt x="42" y="84"/>
                  </a:cubicBezTo>
                  <a:cubicBezTo>
                    <a:pt x="36" y="84"/>
                    <a:pt x="31" y="83"/>
                    <a:pt x="26" y="81"/>
                  </a:cubicBezTo>
                  <a:cubicBezTo>
                    <a:pt x="21" y="79"/>
                    <a:pt x="16" y="76"/>
                    <a:pt x="12" y="72"/>
                  </a:cubicBezTo>
                  <a:cubicBezTo>
                    <a:pt x="8" y="68"/>
                    <a:pt x="5" y="64"/>
                    <a:pt x="3" y="59"/>
                  </a:cubicBezTo>
                  <a:cubicBezTo>
                    <a:pt x="1" y="54"/>
                    <a:pt x="0" y="48"/>
                    <a:pt x="0" y="42"/>
                  </a:cubicBezTo>
                  <a:cubicBezTo>
                    <a:pt x="0" y="36"/>
                    <a:pt x="1" y="30"/>
                    <a:pt x="3" y="25"/>
                  </a:cubicBezTo>
                  <a:close/>
                  <a:moveTo>
                    <a:pt x="10" y="56"/>
                  </a:moveTo>
                  <a:cubicBezTo>
                    <a:pt x="12" y="61"/>
                    <a:pt x="14" y="65"/>
                    <a:pt x="17" y="68"/>
                  </a:cubicBezTo>
                  <a:cubicBezTo>
                    <a:pt x="20" y="71"/>
                    <a:pt x="24" y="74"/>
                    <a:pt x="28" y="75"/>
                  </a:cubicBezTo>
                  <a:cubicBezTo>
                    <a:pt x="33" y="77"/>
                    <a:pt x="37" y="78"/>
                    <a:pt x="42" y="78"/>
                  </a:cubicBezTo>
                  <a:cubicBezTo>
                    <a:pt x="47" y="78"/>
                    <a:pt x="52" y="77"/>
                    <a:pt x="56" y="75"/>
                  </a:cubicBezTo>
                  <a:cubicBezTo>
                    <a:pt x="60" y="74"/>
                    <a:pt x="64" y="71"/>
                    <a:pt x="67" y="68"/>
                  </a:cubicBezTo>
                  <a:cubicBezTo>
                    <a:pt x="70" y="65"/>
                    <a:pt x="72" y="61"/>
                    <a:pt x="74" y="56"/>
                  </a:cubicBezTo>
                  <a:cubicBezTo>
                    <a:pt x="76" y="52"/>
                    <a:pt x="77" y="47"/>
                    <a:pt x="77" y="42"/>
                  </a:cubicBezTo>
                  <a:cubicBezTo>
                    <a:pt x="77" y="37"/>
                    <a:pt x="76" y="32"/>
                    <a:pt x="74" y="28"/>
                  </a:cubicBezTo>
                  <a:cubicBezTo>
                    <a:pt x="72" y="23"/>
                    <a:pt x="70" y="20"/>
                    <a:pt x="67" y="16"/>
                  </a:cubicBezTo>
                  <a:cubicBezTo>
                    <a:pt x="64" y="13"/>
                    <a:pt x="60" y="11"/>
                    <a:pt x="56" y="9"/>
                  </a:cubicBezTo>
                  <a:cubicBezTo>
                    <a:pt x="52" y="7"/>
                    <a:pt x="47" y="6"/>
                    <a:pt x="42" y="6"/>
                  </a:cubicBezTo>
                  <a:cubicBezTo>
                    <a:pt x="37" y="6"/>
                    <a:pt x="33" y="7"/>
                    <a:pt x="28" y="9"/>
                  </a:cubicBezTo>
                  <a:cubicBezTo>
                    <a:pt x="24" y="11"/>
                    <a:pt x="20" y="13"/>
                    <a:pt x="17" y="16"/>
                  </a:cubicBezTo>
                  <a:cubicBezTo>
                    <a:pt x="14" y="20"/>
                    <a:pt x="12" y="23"/>
                    <a:pt x="10" y="28"/>
                  </a:cubicBezTo>
                  <a:cubicBezTo>
                    <a:pt x="8" y="32"/>
                    <a:pt x="7" y="37"/>
                    <a:pt x="7" y="42"/>
                  </a:cubicBezTo>
                  <a:cubicBezTo>
                    <a:pt x="7" y="47"/>
                    <a:pt x="8" y="52"/>
                    <a:pt x="10" y="56"/>
                  </a:cubicBezTo>
                  <a:close/>
                  <a:moveTo>
                    <a:pt x="26" y="17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51" y="17"/>
                    <a:pt x="55" y="19"/>
                    <a:pt x="58" y="21"/>
                  </a:cubicBezTo>
                  <a:cubicBezTo>
                    <a:pt x="61" y="23"/>
                    <a:pt x="62" y="27"/>
                    <a:pt x="62" y="32"/>
                  </a:cubicBezTo>
                  <a:cubicBezTo>
                    <a:pt x="62" y="36"/>
                    <a:pt x="61" y="39"/>
                    <a:pt x="58" y="41"/>
                  </a:cubicBezTo>
                  <a:cubicBezTo>
                    <a:pt x="56" y="43"/>
                    <a:pt x="53" y="45"/>
                    <a:pt x="49" y="45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26" y="67"/>
                    <a:pt x="26" y="67"/>
                    <a:pt x="26" y="67"/>
                  </a:cubicBezTo>
                  <a:lnTo>
                    <a:pt x="26" y="17"/>
                  </a:lnTo>
                  <a:close/>
                  <a:moveTo>
                    <a:pt x="33" y="39"/>
                  </a:moveTo>
                  <a:cubicBezTo>
                    <a:pt x="41" y="39"/>
                    <a:pt x="41" y="39"/>
                    <a:pt x="41" y="39"/>
                  </a:cubicBezTo>
                  <a:cubicBezTo>
                    <a:pt x="43" y="39"/>
                    <a:pt x="45" y="39"/>
                    <a:pt x="46" y="39"/>
                  </a:cubicBezTo>
                  <a:cubicBezTo>
                    <a:pt x="48" y="39"/>
                    <a:pt x="49" y="39"/>
                    <a:pt x="50" y="38"/>
                  </a:cubicBezTo>
                  <a:cubicBezTo>
                    <a:pt x="52" y="38"/>
                    <a:pt x="53" y="37"/>
                    <a:pt x="53" y="36"/>
                  </a:cubicBezTo>
                  <a:cubicBezTo>
                    <a:pt x="54" y="35"/>
                    <a:pt x="54" y="33"/>
                    <a:pt x="54" y="31"/>
                  </a:cubicBezTo>
                  <a:cubicBezTo>
                    <a:pt x="54" y="30"/>
                    <a:pt x="54" y="28"/>
                    <a:pt x="53" y="27"/>
                  </a:cubicBezTo>
                  <a:cubicBezTo>
                    <a:pt x="53" y="26"/>
                    <a:pt x="52" y="26"/>
                    <a:pt x="51" y="25"/>
                  </a:cubicBezTo>
                  <a:cubicBezTo>
                    <a:pt x="50" y="24"/>
                    <a:pt x="49" y="24"/>
                    <a:pt x="47" y="24"/>
                  </a:cubicBezTo>
                  <a:cubicBezTo>
                    <a:pt x="46" y="24"/>
                    <a:pt x="45" y="24"/>
                    <a:pt x="43" y="24"/>
                  </a:cubicBezTo>
                  <a:cubicBezTo>
                    <a:pt x="33" y="24"/>
                    <a:pt x="33" y="24"/>
                    <a:pt x="33" y="24"/>
                  </a:cubicBezTo>
                  <a:lnTo>
                    <a:pt x="33" y="3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35" name="TextBox 19"/>
          <p:cNvSpPr txBox="1">
            <a:spLocks noChangeArrowheads="1"/>
          </p:cNvSpPr>
          <p:nvPr userDrawn="1"/>
        </p:nvSpPr>
        <p:spPr bwMode="auto">
          <a:xfrm>
            <a:off x="449263" y="6515100"/>
            <a:ext cx="2532062" cy="1936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100" smtClean="0">
                <a:solidFill>
                  <a:srgbClr val="666666"/>
                </a:solidFill>
              </a:rPr>
              <a:t>© CGI Group Inc. CONFIDENTIAL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449262" y="4204514"/>
            <a:ext cx="8250237" cy="1244816"/>
          </a:xfrm>
        </p:spPr>
        <p:txBody>
          <a:bodyPr anchor="t">
            <a:normAutofit/>
          </a:bodyPr>
          <a:lstStyle>
            <a:lvl1pPr algn="l">
              <a:defRPr sz="3600" b="0" baseline="0">
                <a:solidFill>
                  <a:srgbClr val="FFFFFF"/>
                </a:solidFill>
              </a:defRPr>
            </a:lvl1pPr>
          </a:lstStyle>
          <a:p>
            <a:r>
              <a:rPr lang="nl-NL" noProof="0" smtClean="0"/>
              <a:t>Klik om de stijl te bewerken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5" y="5721349"/>
            <a:ext cx="5881407" cy="67945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lang="en-GB" sz="1400" kern="1200" noProof="0" dirty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0" descr="bg_slide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535613"/>
            <a:ext cx="3794125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5"/>
          <p:cNvGrpSpPr>
            <a:grpSpLocks/>
          </p:cNvGrpSpPr>
          <p:nvPr userDrawn="1"/>
        </p:nvGrpSpPr>
        <p:grpSpPr bwMode="auto">
          <a:xfrm>
            <a:off x="7975600" y="6324600"/>
            <a:ext cx="715963" cy="333375"/>
            <a:chOff x="7527713" y="5505450"/>
            <a:chExt cx="1163308" cy="542169"/>
          </a:xfrm>
        </p:grpSpPr>
        <p:sp>
          <p:nvSpPr>
            <p:cNvPr id="7" name="Freeform 5"/>
            <p:cNvSpPr>
              <a:spLocks/>
            </p:cNvSpPr>
            <p:nvPr/>
          </p:nvSpPr>
          <p:spPr bwMode="gray">
            <a:xfrm>
              <a:off x="7527713" y="5505450"/>
              <a:ext cx="453974" cy="542169"/>
            </a:xfrm>
            <a:custGeom>
              <a:avLst/>
              <a:gdLst>
                <a:gd name="T0" fmla="*/ 289439560 w 452"/>
                <a:gd name="T1" fmla="*/ 105226051 h 539"/>
                <a:gd name="T2" fmla="*/ 117994070 w 452"/>
                <a:gd name="T3" fmla="*/ 272172862 h 539"/>
                <a:gd name="T4" fmla="*/ 290447945 w 452"/>
                <a:gd name="T5" fmla="*/ 440130581 h 539"/>
                <a:gd name="T6" fmla="*/ 454833738 w 452"/>
                <a:gd name="T7" fmla="*/ 370316515 h 539"/>
                <a:gd name="T8" fmla="*/ 454833738 w 452"/>
                <a:gd name="T9" fmla="*/ 495778848 h 539"/>
                <a:gd name="T10" fmla="*/ 282379863 w 452"/>
                <a:gd name="T11" fmla="*/ 545356632 h 539"/>
                <a:gd name="T12" fmla="*/ 0 w 452"/>
                <a:gd name="T13" fmla="*/ 272172862 h 539"/>
                <a:gd name="T14" fmla="*/ 283388248 w 452"/>
                <a:gd name="T15" fmla="*/ 0 h 539"/>
                <a:gd name="T16" fmla="*/ 455842123 w 452"/>
                <a:gd name="T17" fmla="*/ 40471558 h 539"/>
                <a:gd name="T18" fmla="*/ 455842123 w 452"/>
                <a:gd name="T19" fmla="*/ 163910061 h 539"/>
                <a:gd name="T20" fmla="*/ 289439560 w 452"/>
                <a:gd name="T21" fmla="*/ 105226051 h 5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gray">
            <a:xfrm>
              <a:off x="8022957" y="5505450"/>
              <a:ext cx="469450" cy="542169"/>
            </a:xfrm>
            <a:custGeom>
              <a:avLst/>
              <a:gdLst>
                <a:gd name="T0" fmla="*/ 284334229 w 468"/>
                <a:gd name="T1" fmla="*/ 545356632 h 539"/>
                <a:gd name="T2" fmla="*/ 0 w 468"/>
                <a:gd name="T3" fmla="*/ 272172862 h 539"/>
                <a:gd name="T4" fmla="*/ 291393032 w 468"/>
                <a:gd name="T5" fmla="*/ 0 h 539"/>
                <a:gd name="T6" fmla="*/ 468850147 w 468"/>
                <a:gd name="T7" fmla="*/ 36424905 h 539"/>
                <a:gd name="T8" fmla="*/ 468850147 w 468"/>
                <a:gd name="T9" fmla="*/ 158851493 h 539"/>
                <a:gd name="T10" fmla="*/ 294417373 w 468"/>
                <a:gd name="T11" fmla="*/ 105226051 h 539"/>
                <a:gd name="T12" fmla="*/ 118976485 w 468"/>
                <a:gd name="T13" fmla="*/ 272172862 h 539"/>
                <a:gd name="T14" fmla="*/ 295425487 w 468"/>
                <a:gd name="T15" fmla="*/ 443165319 h 539"/>
                <a:gd name="T16" fmla="*/ 359955803 w 468"/>
                <a:gd name="T17" fmla="*/ 432036270 h 539"/>
                <a:gd name="T18" fmla="*/ 359955803 w 468"/>
                <a:gd name="T19" fmla="*/ 333891610 h 539"/>
                <a:gd name="T20" fmla="*/ 273243974 w 468"/>
                <a:gd name="T21" fmla="*/ 333891610 h 539"/>
                <a:gd name="T22" fmla="*/ 273243974 w 468"/>
                <a:gd name="T23" fmla="*/ 230689389 h 539"/>
                <a:gd name="T24" fmla="*/ 471874489 w 468"/>
                <a:gd name="T25" fmla="*/ 230689389 h 539"/>
                <a:gd name="T26" fmla="*/ 471874489 w 468"/>
                <a:gd name="T27" fmla="*/ 505896989 h 539"/>
                <a:gd name="T28" fmla="*/ 284334229 w 468"/>
                <a:gd name="T29" fmla="*/ 545356632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gray">
            <a:xfrm>
              <a:off x="8580106" y="5515777"/>
              <a:ext cx="110915" cy="521515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</p:grp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762500" y="1325563"/>
            <a:ext cx="3924300" cy="48355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500"/>
              </a:spcBef>
              <a:buNone/>
              <a:defRPr lang="en-GB" sz="200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Content Placeholder 20"/>
          <p:cNvSpPr>
            <a:spLocks noGrp="1"/>
          </p:cNvSpPr>
          <p:nvPr>
            <p:ph sz="quarter" idx="17"/>
          </p:nvPr>
        </p:nvSpPr>
        <p:spPr>
          <a:xfrm>
            <a:off x="449264" y="1266825"/>
            <a:ext cx="3956050" cy="48863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4183063" y="6516688"/>
            <a:ext cx="777875" cy="2413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GB" sz="1100" kern="1200" noProof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7868C6F2-80E3-484B-BA90-2CCC17673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6" descr="bg_slide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535613"/>
            <a:ext cx="3794125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24"/>
          <p:cNvGrpSpPr>
            <a:grpSpLocks/>
          </p:cNvGrpSpPr>
          <p:nvPr userDrawn="1"/>
        </p:nvGrpSpPr>
        <p:grpSpPr bwMode="auto">
          <a:xfrm>
            <a:off x="7975600" y="6324600"/>
            <a:ext cx="715963" cy="333375"/>
            <a:chOff x="7527713" y="5505450"/>
            <a:chExt cx="1163308" cy="542169"/>
          </a:xfrm>
        </p:grpSpPr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7527713" y="5505450"/>
              <a:ext cx="453974" cy="542169"/>
            </a:xfrm>
            <a:custGeom>
              <a:avLst/>
              <a:gdLst>
                <a:gd name="T0" fmla="*/ 289439560 w 452"/>
                <a:gd name="T1" fmla="*/ 105226051 h 539"/>
                <a:gd name="T2" fmla="*/ 117994070 w 452"/>
                <a:gd name="T3" fmla="*/ 272172862 h 539"/>
                <a:gd name="T4" fmla="*/ 290447945 w 452"/>
                <a:gd name="T5" fmla="*/ 440130581 h 539"/>
                <a:gd name="T6" fmla="*/ 454833738 w 452"/>
                <a:gd name="T7" fmla="*/ 370316515 h 539"/>
                <a:gd name="T8" fmla="*/ 454833738 w 452"/>
                <a:gd name="T9" fmla="*/ 495778848 h 539"/>
                <a:gd name="T10" fmla="*/ 282379863 w 452"/>
                <a:gd name="T11" fmla="*/ 545356632 h 539"/>
                <a:gd name="T12" fmla="*/ 0 w 452"/>
                <a:gd name="T13" fmla="*/ 272172862 h 539"/>
                <a:gd name="T14" fmla="*/ 283388248 w 452"/>
                <a:gd name="T15" fmla="*/ 0 h 539"/>
                <a:gd name="T16" fmla="*/ 455842123 w 452"/>
                <a:gd name="T17" fmla="*/ 40471558 h 539"/>
                <a:gd name="T18" fmla="*/ 455842123 w 452"/>
                <a:gd name="T19" fmla="*/ 163910061 h 539"/>
                <a:gd name="T20" fmla="*/ 289439560 w 452"/>
                <a:gd name="T21" fmla="*/ 105226051 h 5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gray">
            <a:xfrm>
              <a:off x="8022957" y="5505450"/>
              <a:ext cx="469450" cy="542169"/>
            </a:xfrm>
            <a:custGeom>
              <a:avLst/>
              <a:gdLst>
                <a:gd name="T0" fmla="*/ 284334229 w 468"/>
                <a:gd name="T1" fmla="*/ 545356632 h 539"/>
                <a:gd name="T2" fmla="*/ 0 w 468"/>
                <a:gd name="T3" fmla="*/ 272172862 h 539"/>
                <a:gd name="T4" fmla="*/ 291393032 w 468"/>
                <a:gd name="T5" fmla="*/ 0 h 539"/>
                <a:gd name="T6" fmla="*/ 468850147 w 468"/>
                <a:gd name="T7" fmla="*/ 36424905 h 539"/>
                <a:gd name="T8" fmla="*/ 468850147 w 468"/>
                <a:gd name="T9" fmla="*/ 158851493 h 539"/>
                <a:gd name="T10" fmla="*/ 294417373 w 468"/>
                <a:gd name="T11" fmla="*/ 105226051 h 539"/>
                <a:gd name="T12" fmla="*/ 118976485 w 468"/>
                <a:gd name="T13" fmla="*/ 272172862 h 539"/>
                <a:gd name="T14" fmla="*/ 295425487 w 468"/>
                <a:gd name="T15" fmla="*/ 443165319 h 539"/>
                <a:gd name="T16" fmla="*/ 359955803 w 468"/>
                <a:gd name="T17" fmla="*/ 432036270 h 539"/>
                <a:gd name="T18" fmla="*/ 359955803 w 468"/>
                <a:gd name="T19" fmla="*/ 333891610 h 539"/>
                <a:gd name="T20" fmla="*/ 273243974 w 468"/>
                <a:gd name="T21" fmla="*/ 333891610 h 539"/>
                <a:gd name="T22" fmla="*/ 273243974 w 468"/>
                <a:gd name="T23" fmla="*/ 230689389 h 539"/>
                <a:gd name="T24" fmla="*/ 471874489 w 468"/>
                <a:gd name="T25" fmla="*/ 230689389 h 539"/>
                <a:gd name="T26" fmla="*/ 471874489 w 468"/>
                <a:gd name="T27" fmla="*/ 505896989 h 539"/>
                <a:gd name="T28" fmla="*/ 284334229 w 468"/>
                <a:gd name="T29" fmla="*/ 545356632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gray">
            <a:xfrm>
              <a:off x="8580106" y="5515777"/>
              <a:ext cx="110915" cy="521515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</p:grp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47676" y="1325563"/>
            <a:ext cx="2580730" cy="31413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 lang="en-GB" sz="180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3230319" y="1325563"/>
            <a:ext cx="2627284" cy="31413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 lang="en-GB" sz="180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6059516" y="1325563"/>
            <a:ext cx="2627284" cy="31413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 lang="en-GB" sz="180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5" name="Content Placeholder 20"/>
          <p:cNvSpPr>
            <a:spLocks noGrp="1"/>
          </p:cNvSpPr>
          <p:nvPr>
            <p:ph sz="quarter" idx="17"/>
          </p:nvPr>
        </p:nvSpPr>
        <p:spPr>
          <a:xfrm>
            <a:off x="447675" y="4614043"/>
            <a:ext cx="2582128" cy="15496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6" name="Content Placeholder 20"/>
          <p:cNvSpPr>
            <a:spLocks noGrp="1"/>
          </p:cNvSpPr>
          <p:nvPr>
            <p:ph sz="quarter" idx="22"/>
          </p:nvPr>
        </p:nvSpPr>
        <p:spPr>
          <a:xfrm>
            <a:off x="3233168" y="4614042"/>
            <a:ext cx="2621722" cy="15496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7" name="Content Placeholder 20"/>
          <p:cNvSpPr>
            <a:spLocks noGrp="1"/>
          </p:cNvSpPr>
          <p:nvPr>
            <p:ph sz="quarter" idx="23"/>
          </p:nvPr>
        </p:nvSpPr>
        <p:spPr>
          <a:xfrm>
            <a:off x="6066430" y="4614042"/>
            <a:ext cx="2633070" cy="15496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24"/>
          </p:nvPr>
        </p:nvSpPr>
        <p:spPr>
          <a:xfrm>
            <a:off x="4183063" y="6516688"/>
            <a:ext cx="777875" cy="2413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GB" sz="1100" kern="1200" noProof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5C4658AD-1218-4B32-8EEA-B37895213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0" descr="bg_slide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535613"/>
            <a:ext cx="3794125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5"/>
          <p:cNvGrpSpPr>
            <a:grpSpLocks/>
          </p:cNvGrpSpPr>
          <p:nvPr userDrawn="1"/>
        </p:nvGrpSpPr>
        <p:grpSpPr bwMode="auto">
          <a:xfrm>
            <a:off x="7975600" y="6324600"/>
            <a:ext cx="715963" cy="333375"/>
            <a:chOff x="7527713" y="5505450"/>
            <a:chExt cx="1163308" cy="542169"/>
          </a:xfrm>
        </p:grpSpPr>
        <p:sp>
          <p:nvSpPr>
            <p:cNvPr id="7" name="Freeform 5"/>
            <p:cNvSpPr>
              <a:spLocks/>
            </p:cNvSpPr>
            <p:nvPr/>
          </p:nvSpPr>
          <p:spPr bwMode="gray">
            <a:xfrm>
              <a:off x="7527713" y="5505450"/>
              <a:ext cx="453974" cy="542169"/>
            </a:xfrm>
            <a:custGeom>
              <a:avLst/>
              <a:gdLst>
                <a:gd name="T0" fmla="*/ 289439560 w 452"/>
                <a:gd name="T1" fmla="*/ 105226051 h 539"/>
                <a:gd name="T2" fmla="*/ 117994070 w 452"/>
                <a:gd name="T3" fmla="*/ 272172862 h 539"/>
                <a:gd name="T4" fmla="*/ 290447945 w 452"/>
                <a:gd name="T5" fmla="*/ 440130581 h 539"/>
                <a:gd name="T6" fmla="*/ 454833738 w 452"/>
                <a:gd name="T7" fmla="*/ 370316515 h 539"/>
                <a:gd name="T8" fmla="*/ 454833738 w 452"/>
                <a:gd name="T9" fmla="*/ 495778848 h 539"/>
                <a:gd name="T10" fmla="*/ 282379863 w 452"/>
                <a:gd name="T11" fmla="*/ 545356632 h 539"/>
                <a:gd name="T12" fmla="*/ 0 w 452"/>
                <a:gd name="T13" fmla="*/ 272172862 h 539"/>
                <a:gd name="T14" fmla="*/ 283388248 w 452"/>
                <a:gd name="T15" fmla="*/ 0 h 539"/>
                <a:gd name="T16" fmla="*/ 455842123 w 452"/>
                <a:gd name="T17" fmla="*/ 40471558 h 539"/>
                <a:gd name="T18" fmla="*/ 455842123 w 452"/>
                <a:gd name="T19" fmla="*/ 163910061 h 539"/>
                <a:gd name="T20" fmla="*/ 289439560 w 452"/>
                <a:gd name="T21" fmla="*/ 105226051 h 5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gray">
            <a:xfrm>
              <a:off x="8022957" y="5505450"/>
              <a:ext cx="469450" cy="542169"/>
            </a:xfrm>
            <a:custGeom>
              <a:avLst/>
              <a:gdLst>
                <a:gd name="T0" fmla="*/ 284334229 w 468"/>
                <a:gd name="T1" fmla="*/ 545356632 h 539"/>
                <a:gd name="T2" fmla="*/ 0 w 468"/>
                <a:gd name="T3" fmla="*/ 272172862 h 539"/>
                <a:gd name="T4" fmla="*/ 291393032 w 468"/>
                <a:gd name="T5" fmla="*/ 0 h 539"/>
                <a:gd name="T6" fmla="*/ 468850147 w 468"/>
                <a:gd name="T7" fmla="*/ 36424905 h 539"/>
                <a:gd name="T8" fmla="*/ 468850147 w 468"/>
                <a:gd name="T9" fmla="*/ 158851493 h 539"/>
                <a:gd name="T10" fmla="*/ 294417373 w 468"/>
                <a:gd name="T11" fmla="*/ 105226051 h 539"/>
                <a:gd name="T12" fmla="*/ 118976485 w 468"/>
                <a:gd name="T13" fmla="*/ 272172862 h 539"/>
                <a:gd name="T14" fmla="*/ 295425487 w 468"/>
                <a:gd name="T15" fmla="*/ 443165319 h 539"/>
                <a:gd name="T16" fmla="*/ 359955803 w 468"/>
                <a:gd name="T17" fmla="*/ 432036270 h 539"/>
                <a:gd name="T18" fmla="*/ 359955803 w 468"/>
                <a:gd name="T19" fmla="*/ 333891610 h 539"/>
                <a:gd name="T20" fmla="*/ 273243974 w 468"/>
                <a:gd name="T21" fmla="*/ 333891610 h 539"/>
                <a:gd name="T22" fmla="*/ 273243974 w 468"/>
                <a:gd name="T23" fmla="*/ 230689389 h 539"/>
                <a:gd name="T24" fmla="*/ 471874489 w 468"/>
                <a:gd name="T25" fmla="*/ 230689389 h 539"/>
                <a:gd name="T26" fmla="*/ 471874489 w 468"/>
                <a:gd name="T27" fmla="*/ 505896989 h 539"/>
                <a:gd name="T28" fmla="*/ 284334229 w 468"/>
                <a:gd name="T29" fmla="*/ 545356632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gray">
            <a:xfrm>
              <a:off x="8580106" y="5515777"/>
              <a:ext cx="110915" cy="521515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</p:grp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47675" y="1325563"/>
            <a:ext cx="8251825" cy="34607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 lang="en-GB" sz="180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Content Placeholder 20"/>
          <p:cNvSpPr>
            <a:spLocks noGrp="1"/>
          </p:cNvSpPr>
          <p:nvPr>
            <p:ph sz="quarter" idx="17"/>
          </p:nvPr>
        </p:nvSpPr>
        <p:spPr>
          <a:xfrm>
            <a:off x="447674" y="5016525"/>
            <a:ext cx="8251825" cy="11366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4183063" y="6516688"/>
            <a:ext cx="777875" cy="2413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GB" sz="1100" kern="1200" noProof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757ACDBC-C3DD-481B-A077-5D2BCD089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ide small graphi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1" descr="bg_slide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535613"/>
            <a:ext cx="3794125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5"/>
          <p:cNvGrpSpPr>
            <a:grpSpLocks/>
          </p:cNvGrpSpPr>
          <p:nvPr userDrawn="1"/>
        </p:nvGrpSpPr>
        <p:grpSpPr bwMode="auto">
          <a:xfrm>
            <a:off x="7975600" y="6324600"/>
            <a:ext cx="715963" cy="333375"/>
            <a:chOff x="7527713" y="5505450"/>
            <a:chExt cx="1163308" cy="542169"/>
          </a:xfrm>
        </p:grpSpPr>
        <p:sp>
          <p:nvSpPr>
            <p:cNvPr id="7" name="Freeform 5"/>
            <p:cNvSpPr>
              <a:spLocks/>
            </p:cNvSpPr>
            <p:nvPr/>
          </p:nvSpPr>
          <p:spPr bwMode="gray">
            <a:xfrm>
              <a:off x="7527713" y="5505450"/>
              <a:ext cx="453974" cy="542169"/>
            </a:xfrm>
            <a:custGeom>
              <a:avLst/>
              <a:gdLst>
                <a:gd name="T0" fmla="*/ 289439560 w 452"/>
                <a:gd name="T1" fmla="*/ 105226051 h 539"/>
                <a:gd name="T2" fmla="*/ 117994070 w 452"/>
                <a:gd name="T3" fmla="*/ 272172862 h 539"/>
                <a:gd name="T4" fmla="*/ 290447945 w 452"/>
                <a:gd name="T5" fmla="*/ 440130581 h 539"/>
                <a:gd name="T6" fmla="*/ 454833738 w 452"/>
                <a:gd name="T7" fmla="*/ 370316515 h 539"/>
                <a:gd name="T8" fmla="*/ 454833738 w 452"/>
                <a:gd name="T9" fmla="*/ 495778848 h 539"/>
                <a:gd name="T10" fmla="*/ 282379863 w 452"/>
                <a:gd name="T11" fmla="*/ 545356632 h 539"/>
                <a:gd name="T12" fmla="*/ 0 w 452"/>
                <a:gd name="T13" fmla="*/ 272172862 h 539"/>
                <a:gd name="T14" fmla="*/ 283388248 w 452"/>
                <a:gd name="T15" fmla="*/ 0 h 539"/>
                <a:gd name="T16" fmla="*/ 455842123 w 452"/>
                <a:gd name="T17" fmla="*/ 40471558 h 539"/>
                <a:gd name="T18" fmla="*/ 455842123 w 452"/>
                <a:gd name="T19" fmla="*/ 163910061 h 539"/>
                <a:gd name="T20" fmla="*/ 289439560 w 452"/>
                <a:gd name="T21" fmla="*/ 105226051 h 5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gray">
            <a:xfrm>
              <a:off x="8022957" y="5505450"/>
              <a:ext cx="469450" cy="542169"/>
            </a:xfrm>
            <a:custGeom>
              <a:avLst/>
              <a:gdLst>
                <a:gd name="T0" fmla="*/ 284334229 w 468"/>
                <a:gd name="T1" fmla="*/ 545356632 h 539"/>
                <a:gd name="T2" fmla="*/ 0 w 468"/>
                <a:gd name="T3" fmla="*/ 272172862 h 539"/>
                <a:gd name="T4" fmla="*/ 291393032 w 468"/>
                <a:gd name="T5" fmla="*/ 0 h 539"/>
                <a:gd name="T6" fmla="*/ 468850147 w 468"/>
                <a:gd name="T7" fmla="*/ 36424905 h 539"/>
                <a:gd name="T8" fmla="*/ 468850147 w 468"/>
                <a:gd name="T9" fmla="*/ 158851493 h 539"/>
                <a:gd name="T10" fmla="*/ 294417373 w 468"/>
                <a:gd name="T11" fmla="*/ 105226051 h 539"/>
                <a:gd name="T12" fmla="*/ 118976485 w 468"/>
                <a:gd name="T13" fmla="*/ 272172862 h 539"/>
                <a:gd name="T14" fmla="*/ 295425487 w 468"/>
                <a:gd name="T15" fmla="*/ 443165319 h 539"/>
                <a:gd name="T16" fmla="*/ 359955803 w 468"/>
                <a:gd name="T17" fmla="*/ 432036270 h 539"/>
                <a:gd name="T18" fmla="*/ 359955803 w 468"/>
                <a:gd name="T19" fmla="*/ 333891610 h 539"/>
                <a:gd name="T20" fmla="*/ 273243974 w 468"/>
                <a:gd name="T21" fmla="*/ 333891610 h 539"/>
                <a:gd name="T22" fmla="*/ 273243974 w 468"/>
                <a:gd name="T23" fmla="*/ 230689389 h 539"/>
                <a:gd name="T24" fmla="*/ 471874489 w 468"/>
                <a:gd name="T25" fmla="*/ 230689389 h 539"/>
                <a:gd name="T26" fmla="*/ 471874489 w 468"/>
                <a:gd name="T27" fmla="*/ 505896989 h 539"/>
                <a:gd name="T28" fmla="*/ 284334229 w 468"/>
                <a:gd name="T29" fmla="*/ 545356632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gray">
            <a:xfrm>
              <a:off x="8580106" y="5515777"/>
              <a:ext cx="110915" cy="521515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</p:grpSp>
      <p:sp>
        <p:nvSpPr>
          <p:cNvPr id="14" name="Content Placeholder 20"/>
          <p:cNvSpPr>
            <a:spLocks noGrp="1"/>
          </p:cNvSpPr>
          <p:nvPr>
            <p:ph sz="quarter" idx="17"/>
          </p:nvPr>
        </p:nvSpPr>
        <p:spPr>
          <a:xfrm>
            <a:off x="449263" y="1266825"/>
            <a:ext cx="6261100" cy="48863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6854825" y="1325563"/>
            <a:ext cx="1844675" cy="4827587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buFont typeface="Arial" pitchFamily="34" charset="0"/>
              <a:buNone/>
              <a:defRPr lang="en-AU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24"/>
          </p:nvPr>
        </p:nvSpPr>
        <p:spPr>
          <a:xfrm>
            <a:off x="4183063" y="6516688"/>
            <a:ext cx="777875" cy="2413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GB" sz="1100" kern="1200" noProof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5AD050E2-9FA3-4380-8F4A-B9FF7296A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2" descr="bg_slide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535613"/>
            <a:ext cx="3794125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8"/>
          <p:cNvGrpSpPr>
            <a:grpSpLocks/>
          </p:cNvGrpSpPr>
          <p:nvPr userDrawn="1"/>
        </p:nvGrpSpPr>
        <p:grpSpPr bwMode="auto">
          <a:xfrm>
            <a:off x="7975600" y="6324600"/>
            <a:ext cx="715963" cy="333375"/>
            <a:chOff x="7527713" y="5505450"/>
            <a:chExt cx="1163308" cy="542169"/>
          </a:xfrm>
        </p:grpSpPr>
        <p:sp>
          <p:nvSpPr>
            <p:cNvPr id="8" name="Freeform 5"/>
            <p:cNvSpPr>
              <a:spLocks/>
            </p:cNvSpPr>
            <p:nvPr/>
          </p:nvSpPr>
          <p:spPr bwMode="gray">
            <a:xfrm>
              <a:off x="7527713" y="5505450"/>
              <a:ext cx="453974" cy="542169"/>
            </a:xfrm>
            <a:custGeom>
              <a:avLst/>
              <a:gdLst>
                <a:gd name="T0" fmla="*/ 289439560 w 452"/>
                <a:gd name="T1" fmla="*/ 105226051 h 539"/>
                <a:gd name="T2" fmla="*/ 117994070 w 452"/>
                <a:gd name="T3" fmla="*/ 272172862 h 539"/>
                <a:gd name="T4" fmla="*/ 290447945 w 452"/>
                <a:gd name="T5" fmla="*/ 440130581 h 539"/>
                <a:gd name="T6" fmla="*/ 454833738 w 452"/>
                <a:gd name="T7" fmla="*/ 370316515 h 539"/>
                <a:gd name="T8" fmla="*/ 454833738 w 452"/>
                <a:gd name="T9" fmla="*/ 495778848 h 539"/>
                <a:gd name="T10" fmla="*/ 282379863 w 452"/>
                <a:gd name="T11" fmla="*/ 545356632 h 539"/>
                <a:gd name="T12" fmla="*/ 0 w 452"/>
                <a:gd name="T13" fmla="*/ 272172862 h 539"/>
                <a:gd name="T14" fmla="*/ 283388248 w 452"/>
                <a:gd name="T15" fmla="*/ 0 h 539"/>
                <a:gd name="T16" fmla="*/ 455842123 w 452"/>
                <a:gd name="T17" fmla="*/ 40471558 h 539"/>
                <a:gd name="T18" fmla="*/ 455842123 w 452"/>
                <a:gd name="T19" fmla="*/ 163910061 h 539"/>
                <a:gd name="T20" fmla="*/ 289439560 w 452"/>
                <a:gd name="T21" fmla="*/ 105226051 h 5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gray">
            <a:xfrm>
              <a:off x="8022957" y="5505450"/>
              <a:ext cx="469450" cy="542169"/>
            </a:xfrm>
            <a:custGeom>
              <a:avLst/>
              <a:gdLst>
                <a:gd name="T0" fmla="*/ 284334229 w 468"/>
                <a:gd name="T1" fmla="*/ 545356632 h 539"/>
                <a:gd name="T2" fmla="*/ 0 w 468"/>
                <a:gd name="T3" fmla="*/ 272172862 h 539"/>
                <a:gd name="T4" fmla="*/ 291393032 w 468"/>
                <a:gd name="T5" fmla="*/ 0 h 539"/>
                <a:gd name="T6" fmla="*/ 468850147 w 468"/>
                <a:gd name="T7" fmla="*/ 36424905 h 539"/>
                <a:gd name="T8" fmla="*/ 468850147 w 468"/>
                <a:gd name="T9" fmla="*/ 158851493 h 539"/>
                <a:gd name="T10" fmla="*/ 294417373 w 468"/>
                <a:gd name="T11" fmla="*/ 105226051 h 539"/>
                <a:gd name="T12" fmla="*/ 118976485 w 468"/>
                <a:gd name="T13" fmla="*/ 272172862 h 539"/>
                <a:gd name="T14" fmla="*/ 295425487 w 468"/>
                <a:gd name="T15" fmla="*/ 443165319 h 539"/>
                <a:gd name="T16" fmla="*/ 359955803 w 468"/>
                <a:gd name="T17" fmla="*/ 432036270 h 539"/>
                <a:gd name="T18" fmla="*/ 359955803 w 468"/>
                <a:gd name="T19" fmla="*/ 333891610 h 539"/>
                <a:gd name="T20" fmla="*/ 273243974 w 468"/>
                <a:gd name="T21" fmla="*/ 333891610 h 539"/>
                <a:gd name="T22" fmla="*/ 273243974 w 468"/>
                <a:gd name="T23" fmla="*/ 230689389 h 539"/>
                <a:gd name="T24" fmla="*/ 471874489 w 468"/>
                <a:gd name="T25" fmla="*/ 230689389 h 539"/>
                <a:gd name="T26" fmla="*/ 471874489 w 468"/>
                <a:gd name="T27" fmla="*/ 505896989 h 539"/>
                <a:gd name="T28" fmla="*/ 284334229 w 468"/>
                <a:gd name="T29" fmla="*/ 545356632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gray">
            <a:xfrm>
              <a:off x="8580106" y="5515777"/>
              <a:ext cx="110915" cy="521515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</p:grp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2" name="Content Placeholder 20"/>
          <p:cNvSpPr>
            <a:spLocks noGrp="1"/>
          </p:cNvSpPr>
          <p:nvPr>
            <p:ph sz="quarter" idx="17"/>
          </p:nvPr>
        </p:nvSpPr>
        <p:spPr>
          <a:xfrm>
            <a:off x="449264" y="2322786"/>
            <a:ext cx="3956050" cy="38303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0"/>
          <p:cNvSpPr>
            <a:spLocks noGrp="1"/>
          </p:cNvSpPr>
          <p:nvPr>
            <p:ph sz="quarter" idx="23"/>
          </p:nvPr>
        </p:nvSpPr>
        <p:spPr>
          <a:xfrm>
            <a:off x="4741416" y="2322786"/>
            <a:ext cx="3956050" cy="38303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20"/>
          <p:cNvSpPr>
            <a:spLocks noGrp="1"/>
          </p:cNvSpPr>
          <p:nvPr>
            <p:ph sz="quarter" idx="24"/>
          </p:nvPr>
        </p:nvSpPr>
        <p:spPr>
          <a:xfrm>
            <a:off x="447674" y="1266825"/>
            <a:ext cx="8251825" cy="838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5"/>
          </p:nvPr>
        </p:nvSpPr>
        <p:spPr>
          <a:xfrm>
            <a:off x="4183063" y="6516688"/>
            <a:ext cx="777875" cy="2413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GB" sz="1100" kern="1200" noProof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1DC2D7EB-6745-4EF1-8A5E-5EF88598E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0" descr="bg_slide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535613"/>
            <a:ext cx="3794125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7975600" y="6324600"/>
            <a:ext cx="715963" cy="333375"/>
            <a:chOff x="7527713" y="5505450"/>
            <a:chExt cx="1163308" cy="542169"/>
          </a:xfrm>
        </p:grpSpPr>
        <p:sp>
          <p:nvSpPr>
            <p:cNvPr id="7" name="Freeform 5"/>
            <p:cNvSpPr>
              <a:spLocks/>
            </p:cNvSpPr>
            <p:nvPr/>
          </p:nvSpPr>
          <p:spPr bwMode="gray">
            <a:xfrm>
              <a:off x="7527713" y="5505450"/>
              <a:ext cx="453974" cy="542169"/>
            </a:xfrm>
            <a:custGeom>
              <a:avLst/>
              <a:gdLst>
                <a:gd name="T0" fmla="*/ 289439560 w 452"/>
                <a:gd name="T1" fmla="*/ 105226051 h 539"/>
                <a:gd name="T2" fmla="*/ 117994070 w 452"/>
                <a:gd name="T3" fmla="*/ 272172862 h 539"/>
                <a:gd name="T4" fmla="*/ 290447945 w 452"/>
                <a:gd name="T5" fmla="*/ 440130581 h 539"/>
                <a:gd name="T6" fmla="*/ 454833738 w 452"/>
                <a:gd name="T7" fmla="*/ 370316515 h 539"/>
                <a:gd name="T8" fmla="*/ 454833738 w 452"/>
                <a:gd name="T9" fmla="*/ 495778848 h 539"/>
                <a:gd name="T10" fmla="*/ 282379863 w 452"/>
                <a:gd name="T11" fmla="*/ 545356632 h 539"/>
                <a:gd name="T12" fmla="*/ 0 w 452"/>
                <a:gd name="T13" fmla="*/ 272172862 h 539"/>
                <a:gd name="T14" fmla="*/ 283388248 w 452"/>
                <a:gd name="T15" fmla="*/ 0 h 539"/>
                <a:gd name="T16" fmla="*/ 455842123 w 452"/>
                <a:gd name="T17" fmla="*/ 40471558 h 539"/>
                <a:gd name="T18" fmla="*/ 455842123 w 452"/>
                <a:gd name="T19" fmla="*/ 163910061 h 539"/>
                <a:gd name="T20" fmla="*/ 289439560 w 452"/>
                <a:gd name="T21" fmla="*/ 105226051 h 5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gray">
            <a:xfrm>
              <a:off x="8022957" y="5505450"/>
              <a:ext cx="469450" cy="542169"/>
            </a:xfrm>
            <a:custGeom>
              <a:avLst/>
              <a:gdLst>
                <a:gd name="T0" fmla="*/ 284334229 w 468"/>
                <a:gd name="T1" fmla="*/ 545356632 h 539"/>
                <a:gd name="T2" fmla="*/ 0 w 468"/>
                <a:gd name="T3" fmla="*/ 272172862 h 539"/>
                <a:gd name="T4" fmla="*/ 291393032 w 468"/>
                <a:gd name="T5" fmla="*/ 0 h 539"/>
                <a:gd name="T6" fmla="*/ 468850147 w 468"/>
                <a:gd name="T7" fmla="*/ 36424905 h 539"/>
                <a:gd name="T8" fmla="*/ 468850147 w 468"/>
                <a:gd name="T9" fmla="*/ 158851493 h 539"/>
                <a:gd name="T10" fmla="*/ 294417373 w 468"/>
                <a:gd name="T11" fmla="*/ 105226051 h 539"/>
                <a:gd name="T12" fmla="*/ 118976485 w 468"/>
                <a:gd name="T13" fmla="*/ 272172862 h 539"/>
                <a:gd name="T14" fmla="*/ 295425487 w 468"/>
                <a:gd name="T15" fmla="*/ 443165319 h 539"/>
                <a:gd name="T16" fmla="*/ 359955803 w 468"/>
                <a:gd name="T17" fmla="*/ 432036270 h 539"/>
                <a:gd name="T18" fmla="*/ 359955803 w 468"/>
                <a:gd name="T19" fmla="*/ 333891610 h 539"/>
                <a:gd name="T20" fmla="*/ 273243974 w 468"/>
                <a:gd name="T21" fmla="*/ 333891610 h 539"/>
                <a:gd name="T22" fmla="*/ 273243974 w 468"/>
                <a:gd name="T23" fmla="*/ 230689389 h 539"/>
                <a:gd name="T24" fmla="*/ 471874489 w 468"/>
                <a:gd name="T25" fmla="*/ 230689389 h 539"/>
                <a:gd name="T26" fmla="*/ 471874489 w 468"/>
                <a:gd name="T27" fmla="*/ 505896989 h 539"/>
                <a:gd name="T28" fmla="*/ 284334229 w 468"/>
                <a:gd name="T29" fmla="*/ 545356632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gray">
            <a:xfrm>
              <a:off x="8580106" y="5515777"/>
              <a:ext cx="110915" cy="521515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</p:grp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47675" y="1266825"/>
            <a:ext cx="8239125" cy="330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SzPct val="120000"/>
              <a:buFont typeface="Arial" pitchFamily="34" charset="0"/>
              <a:buNone/>
              <a:defRPr sz="1600" baseline="0">
                <a:solidFill>
                  <a:schemeClr val="tx1"/>
                </a:solidFill>
                <a:latin typeface="Arial" pitchFamily="34" charset="0"/>
              </a:defRPr>
            </a:lvl1pPr>
            <a:lvl2pPr marL="273050" indent="-265113">
              <a:spcBef>
                <a:spcPts val="600"/>
              </a:spcBef>
              <a:buClr>
                <a:schemeClr val="tx2"/>
              </a:buClr>
              <a:buSzPct val="120000"/>
              <a:buFont typeface="Verdana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631825" indent="-216000">
              <a:spcBef>
                <a:spcPts val="600"/>
              </a:spcBef>
              <a:buFont typeface="Verdana" pitchFamily="34" charset="0"/>
              <a:buChar char="−"/>
              <a:tabLst/>
              <a:defRPr sz="1600">
                <a:solidFill>
                  <a:schemeClr val="tx1"/>
                </a:solidFill>
              </a:defRPr>
            </a:lvl3pPr>
            <a:lvl4pPr marL="804863" indent="-216000">
              <a:spcBef>
                <a:spcPts val="600"/>
              </a:spcBef>
              <a:buFont typeface="Verdana" pitchFamily="34" charset="0"/>
              <a:buChar char="−"/>
              <a:defRPr sz="1400">
                <a:solidFill>
                  <a:schemeClr val="tx1"/>
                </a:solidFill>
              </a:defRPr>
            </a:lvl4pPr>
            <a:lvl5pPr marL="977900" indent="-216000">
              <a:spcBef>
                <a:spcPts val="600"/>
              </a:spcBef>
              <a:buFont typeface="Arial" pitchFamily="34" charset="0"/>
              <a:buChar char="-"/>
              <a:defRPr sz="1400">
                <a:solidFill>
                  <a:schemeClr val="tx1"/>
                </a:solidFill>
              </a:defRPr>
            </a:lvl5pPr>
            <a:lvl6pPr marL="871538" indent="-174625">
              <a:spcBef>
                <a:spcPts val="600"/>
              </a:spcBef>
              <a:defRPr sz="1400"/>
            </a:lvl6pPr>
            <a:lvl7pPr marL="1168400" indent="-216000">
              <a:spcBef>
                <a:spcPts val="600"/>
              </a:spcBef>
              <a:defRPr sz="1400">
                <a:solidFill>
                  <a:schemeClr val="tx1"/>
                </a:solidFill>
              </a:defRPr>
            </a:lvl7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47675" y="1744717"/>
            <a:ext cx="8251825" cy="44084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 lang="en-GB" sz="180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183063" y="6516688"/>
            <a:ext cx="777875" cy="2413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GB" sz="1100" kern="1200" noProof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782119F0-AB17-4471-BFFA-23267530C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6" descr="&lt;IGNORE&g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6900863" y="5829300"/>
            <a:ext cx="1893887" cy="855663"/>
            <a:chOff x="1028700" y="1828800"/>
            <a:chExt cx="7083426" cy="3197226"/>
          </a:xfrm>
        </p:grpSpPr>
        <p:sp>
          <p:nvSpPr>
            <p:cNvPr id="5" name="Freeform 5"/>
            <p:cNvSpPr>
              <a:spLocks/>
            </p:cNvSpPr>
            <p:nvPr/>
          </p:nvSpPr>
          <p:spPr bwMode="gray">
            <a:xfrm>
              <a:off x="3374007" y="1828800"/>
              <a:ext cx="1692187" cy="2028665"/>
            </a:xfrm>
            <a:custGeom>
              <a:avLst/>
              <a:gdLst>
                <a:gd name="T0" fmla="*/ 2147483647 w 452"/>
                <a:gd name="T1" fmla="*/ 1472212353 h 539"/>
                <a:gd name="T2" fmla="*/ 1644558675 w 452"/>
                <a:gd name="T3" fmla="*/ 2147483647 h 539"/>
                <a:gd name="T4" fmla="*/ 2147483647 w 452"/>
                <a:gd name="T5" fmla="*/ 2147483647 h 539"/>
                <a:gd name="T6" fmla="*/ 2147483647 w 452"/>
                <a:gd name="T7" fmla="*/ 2147483647 h 539"/>
                <a:gd name="T8" fmla="*/ 2147483647 w 452"/>
                <a:gd name="T9" fmla="*/ 2147483647 h 539"/>
                <a:gd name="T10" fmla="*/ 2147483647 w 452"/>
                <a:gd name="T11" fmla="*/ 2147483647 h 539"/>
                <a:gd name="T12" fmla="*/ 0 w 452"/>
                <a:gd name="T13" fmla="*/ 2147483647 h 539"/>
                <a:gd name="T14" fmla="*/ 2147483647 w 452"/>
                <a:gd name="T15" fmla="*/ 0 h 539"/>
                <a:gd name="T16" fmla="*/ 2147483647 w 452"/>
                <a:gd name="T17" fmla="*/ 566234652 h 539"/>
                <a:gd name="T18" fmla="*/ 2147483647 w 452"/>
                <a:gd name="T19" fmla="*/ 2147483647 h 539"/>
                <a:gd name="T20" fmla="*/ 2147483647 w 452"/>
                <a:gd name="T21" fmla="*/ 1472212353 h 5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gray">
            <a:xfrm>
              <a:off x="5220569" y="1828800"/>
              <a:ext cx="1763433" cy="2028665"/>
            </a:xfrm>
            <a:custGeom>
              <a:avLst/>
              <a:gdLst>
                <a:gd name="T0" fmla="*/ 2147483647 w 468"/>
                <a:gd name="T1" fmla="*/ 2147483647 h 539"/>
                <a:gd name="T2" fmla="*/ 0 w 468"/>
                <a:gd name="T3" fmla="*/ 2147483647 h 539"/>
                <a:gd name="T4" fmla="*/ 2147483647 w 468"/>
                <a:gd name="T5" fmla="*/ 0 h 539"/>
                <a:gd name="T6" fmla="*/ 2147483647 w 468"/>
                <a:gd name="T7" fmla="*/ 509612692 h 539"/>
                <a:gd name="T8" fmla="*/ 2147483647 w 468"/>
                <a:gd name="T9" fmla="*/ 2147483647 h 539"/>
                <a:gd name="T10" fmla="*/ 2147483647 w 468"/>
                <a:gd name="T11" fmla="*/ 1472212353 h 539"/>
                <a:gd name="T12" fmla="*/ 1671101457 w 468"/>
                <a:gd name="T13" fmla="*/ 2147483647 h 539"/>
                <a:gd name="T14" fmla="*/ 2147483647 w 468"/>
                <a:gd name="T15" fmla="*/ 2147483647 h 539"/>
                <a:gd name="T16" fmla="*/ 2147483647 w 468"/>
                <a:gd name="T17" fmla="*/ 2147483647 h 539"/>
                <a:gd name="T18" fmla="*/ 2147483647 w 468"/>
                <a:gd name="T19" fmla="*/ 2147483647 h 539"/>
                <a:gd name="T20" fmla="*/ 2147483647 w 468"/>
                <a:gd name="T21" fmla="*/ 2147483647 h 539"/>
                <a:gd name="T22" fmla="*/ 2147483647 w 468"/>
                <a:gd name="T23" fmla="*/ 2147483647 h 539"/>
                <a:gd name="T24" fmla="*/ 2147483647 w 468"/>
                <a:gd name="T25" fmla="*/ 2147483647 h 539"/>
                <a:gd name="T26" fmla="*/ 2147483647 w 468"/>
                <a:gd name="T27" fmla="*/ 2147483647 h 539"/>
                <a:gd name="T28" fmla="*/ 2147483647 w 468"/>
                <a:gd name="T29" fmla="*/ 2147483647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gray">
            <a:xfrm>
              <a:off x="7304627" y="1870324"/>
              <a:ext cx="415624" cy="1945621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gray">
            <a:xfrm>
              <a:off x="1028700" y="4527757"/>
              <a:ext cx="267185" cy="391497"/>
            </a:xfrm>
            <a:custGeom>
              <a:avLst/>
              <a:gdLst>
                <a:gd name="T0" fmla="*/ 0 w 170"/>
                <a:gd name="T1" fmla="*/ 0 h 246"/>
                <a:gd name="T2" fmla="*/ 419166115 w 170"/>
                <a:gd name="T3" fmla="*/ 0 h 246"/>
                <a:gd name="T4" fmla="*/ 419166115 w 170"/>
                <a:gd name="T5" fmla="*/ 65687149 h 246"/>
                <a:gd name="T6" fmla="*/ 77346914 w 170"/>
                <a:gd name="T7" fmla="*/ 65687149 h 246"/>
                <a:gd name="T8" fmla="*/ 77346914 w 170"/>
                <a:gd name="T9" fmla="*/ 270328679 h 246"/>
                <a:gd name="T10" fmla="*/ 396711573 w 170"/>
                <a:gd name="T11" fmla="*/ 270328679 h 246"/>
                <a:gd name="T12" fmla="*/ 396711573 w 170"/>
                <a:gd name="T13" fmla="*/ 336015828 h 246"/>
                <a:gd name="T14" fmla="*/ 77346914 w 170"/>
                <a:gd name="T15" fmla="*/ 336015828 h 246"/>
                <a:gd name="T16" fmla="*/ 77346914 w 170"/>
                <a:gd name="T17" fmla="*/ 550761481 h 246"/>
                <a:gd name="T18" fmla="*/ 424156188 w 170"/>
                <a:gd name="T19" fmla="*/ 550761481 h 246"/>
                <a:gd name="T20" fmla="*/ 424156188 w 170"/>
                <a:gd name="T21" fmla="*/ 621501488 h 246"/>
                <a:gd name="T22" fmla="*/ 0 w 170"/>
                <a:gd name="T23" fmla="*/ 621501488 h 246"/>
                <a:gd name="T24" fmla="*/ 0 w 170"/>
                <a:gd name="T25" fmla="*/ 0 h 2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0" h="246">
                  <a:moveTo>
                    <a:pt x="0" y="0"/>
                  </a:moveTo>
                  <a:lnTo>
                    <a:pt x="168" y="0"/>
                  </a:lnTo>
                  <a:lnTo>
                    <a:pt x="168" y="26"/>
                  </a:lnTo>
                  <a:lnTo>
                    <a:pt x="31" y="26"/>
                  </a:lnTo>
                  <a:lnTo>
                    <a:pt x="31" y="107"/>
                  </a:lnTo>
                  <a:lnTo>
                    <a:pt x="159" y="107"/>
                  </a:lnTo>
                  <a:lnTo>
                    <a:pt x="159" y="133"/>
                  </a:lnTo>
                  <a:lnTo>
                    <a:pt x="31" y="133"/>
                  </a:lnTo>
                  <a:lnTo>
                    <a:pt x="31" y="218"/>
                  </a:lnTo>
                  <a:lnTo>
                    <a:pt x="170" y="218"/>
                  </a:lnTo>
                  <a:lnTo>
                    <a:pt x="170" y="246"/>
                  </a:lnTo>
                  <a:lnTo>
                    <a:pt x="0" y="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gray">
            <a:xfrm>
              <a:off x="1319635" y="4634529"/>
              <a:ext cx="273125" cy="284725"/>
            </a:xfrm>
            <a:custGeom>
              <a:avLst/>
              <a:gdLst>
                <a:gd name="T0" fmla="*/ 168333364 w 170"/>
                <a:gd name="T1" fmla="*/ 211956046 h 177"/>
                <a:gd name="T2" fmla="*/ 10202022 w 170"/>
                <a:gd name="T3" fmla="*/ 0 h 177"/>
                <a:gd name="T4" fmla="*/ 107121232 w 170"/>
                <a:gd name="T5" fmla="*/ 0 h 177"/>
                <a:gd name="T6" fmla="*/ 216793772 w 170"/>
                <a:gd name="T7" fmla="*/ 155775139 h 177"/>
                <a:gd name="T8" fmla="*/ 323915004 w 170"/>
                <a:gd name="T9" fmla="*/ 0 h 177"/>
                <a:gd name="T10" fmla="*/ 415733202 w 170"/>
                <a:gd name="T11" fmla="*/ 0 h 177"/>
                <a:gd name="T12" fmla="*/ 257601860 w 170"/>
                <a:gd name="T13" fmla="*/ 204294209 h 177"/>
                <a:gd name="T14" fmla="*/ 433585938 w 170"/>
                <a:gd name="T15" fmla="*/ 452001742 h 177"/>
                <a:gd name="T16" fmla="*/ 341767739 w 170"/>
                <a:gd name="T17" fmla="*/ 452001742 h 177"/>
                <a:gd name="T18" fmla="*/ 216793772 w 170"/>
                <a:gd name="T19" fmla="*/ 265582472 h 177"/>
                <a:gd name="T20" fmla="*/ 89268496 w 170"/>
                <a:gd name="T21" fmla="*/ 452001742 h 177"/>
                <a:gd name="T22" fmla="*/ 0 w 170"/>
                <a:gd name="T23" fmla="*/ 452001742 h 177"/>
                <a:gd name="T24" fmla="*/ 168333364 w 170"/>
                <a:gd name="T25" fmla="*/ 211956046 h 1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0" h="177">
                  <a:moveTo>
                    <a:pt x="66" y="83"/>
                  </a:moveTo>
                  <a:lnTo>
                    <a:pt x="4" y="0"/>
                  </a:lnTo>
                  <a:lnTo>
                    <a:pt x="42" y="0"/>
                  </a:lnTo>
                  <a:lnTo>
                    <a:pt x="85" y="61"/>
                  </a:lnTo>
                  <a:lnTo>
                    <a:pt x="127" y="0"/>
                  </a:lnTo>
                  <a:lnTo>
                    <a:pt x="163" y="0"/>
                  </a:lnTo>
                  <a:lnTo>
                    <a:pt x="101" y="80"/>
                  </a:lnTo>
                  <a:lnTo>
                    <a:pt x="170" y="177"/>
                  </a:lnTo>
                  <a:lnTo>
                    <a:pt x="134" y="177"/>
                  </a:lnTo>
                  <a:lnTo>
                    <a:pt x="85" y="104"/>
                  </a:lnTo>
                  <a:lnTo>
                    <a:pt x="35" y="177"/>
                  </a:lnTo>
                  <a:lnTo>
                    <a:pt x="0" y="177"/>
                  </a:lnTo>
                  <a:lnTo>
                    <a:pt x="66" y="8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gray">
            <a:xfrm>
              <a:off x="1634324" y="4628596"/>
              <a:ext cx="267185" cy="397430"/>
            </a:xfrm>
            <a:custGeom>
              <a:avLst/>
              <a:gdLst>
                <a:gd name="T0" fmla="*/ 0 w 71"/>
                <a:gd name="T1" fmla="*/ 28187535 h 106"/>
                <a:gd name="T2" fmla="*/ 169628606 w 71"/>
                <a:gd name="T3" fmla="*/ 28187535 h 106"/>
                <a:gd name="T4" fmla="*/ 169628606 w 71"/>
                <a:gd name="T5" fmla="*/ 169128961 h 106"/>
                <a:gd name="T6" fmla="*/ 183763069 w 71"/>
                <a:gd name="T7" fmla="*/ 169128961 h 106"/>
                <a:gd name="T8" fmla="*/ 310984524 w 71"/>
                <a:gd name="T9" fmla="*/ 42281303 h 106"/>
                <a:gd name="T10" fmla="*/ 508885819 w 71"/>
                <a:gd name="T11" fmla="*/ 0 h 106"/>
                <a:gd name="T12" fmla="*/ 735059804 w 71"/>
                <a:gd name="T13" fmla="*/ 42281303 h 106"/>
                <a:gd name="T14" fmla="*/ 876415721 w 71"/>
                <a:gd name="T15" fmla="*/ 169128961 h 106"/>
                <a:gd name="T16" fmla="*/ 975364487 w 71"/>
                <a:gd name="T17" fmla="*/ 338257922 h 106"/>
                <a:gd name="T18" fmla="*/ 1003637176 w 71"/>
                <a:gd name="T19" fmla="*/ 549668186 h 106"/>
                <a:gd name="T20" fmla="*/ 975364487 w 71"/>
                <a:gd name="T21" fmla="*/ 775175967 h 106"/>
                <a:gd name="T22" fmla="*/ 890550184 w 71"/>
                <a:gd name="T23" fmla="*/ 944304928 h 106"/>
                <a:gd name="T24" fmla="*/ 735059804 w 71"/>
                <a:gd name="T25" fmla="*/ 1057055069 h 106"/>
                <a:gd name="T26" fmla="*/ 523024045 w 71"/>
                <a:gd name="T27" fmla="*/ 1099340121 h 106"/>
                <a:gd name="T28" fmla="*/ 438205979 w 71"/>
                <a:gd name="T29" fmla="*/ 1099340121 h 106"/>
                <a:gd name="T30" fmla="*/ 339257213 w 71"/>
                <a:gd name="T31" fmla="*/ 1071148837 h 106"/>
                <a:gd name="T32" fmla="*/ 254442910 w 71"/>
                <a:gd name="T33" fmla="*/ 1014773766 h 106"/>
                <a:gd name="T34" fmla="*/ 183763069 w 71"/>
                <a:gd name="T35" fmla="*/ 944304928 h 106"/>
                <a:gd name="T36" fmla="*/ 169628606 w 71"/>
                <a:gd name="T37" fmla="*/ 944304928 h 106"/>
                <a:gd name="T38" fmla="*/ 169628606 w 71"/>
                <a:gd name="T39" fmla="*/ 1493973114 h 106"/>
                <a:gd name="T40" fmla="*/ 0 w 71"/>
                <a:gd name="T41" fmla="*/ 1493973114 h 106"/>
                <a:gd name="T42" fmla="*/ 0 w 71"/>
                <a:gd name="T43" fmla="*/ 28187535 h 106"/>
                <a:gd name="T44" fmla="*/ 805735881 w 71"/>
                <a:gd name="T45" fmla="*/ 394632993 h 106"/>
                <a:gd name="T46" fmla="*/ 735059804 w 71"/>
                <a:gd name="T47" fmla="*/ 267789084 h 106"/>
                <a:gd name="T48" fmla="*/ 636107274 w 71"/>
                <a:gd name="T49" fmla="*/ 183222729 h 106"/>
                <a:gd name="T50" fmla="*/ 494751357 w 71"/>
                <a:gd name="T51" fmla="*/ 155035193 h 106"/>
                <a:gd name="T52" fmla="*/ 339257213 w 71"/>
                <a:gd name="T53" fmla="*/ 183222729 h 106"/>
                <a:gd name="T54" fmla="*/ 240308447 w 71"/>
                <a:gd name="T55" fmla="*/ 281882852 h 106"/>
                <a:gd name="T56" fmla="*/ 183763069 w 71"/>
                <a:gd name="T57" fmla="*/ 408726760 h 106"/>
                <a:gd name="T58" fmla="*/ 169628606 w 71"/>
                <a:gd name="T59" fmla="*/ 549668186 h 106"/>
                <a:gd name="T60" fmla="*/ 183763069 w 71"/>
                <a:gd name="T61" fmla="*/ 704703379 h 106"/>
                <a:gd name="T62" fmla="*/ 240308447 w 71"/>
                <a:gd name="T63" fmla="*/ 831551038 h 106"/>
                <a:gd name="T64" fmla="*/ 353391676 w 71"/>
                <a:gd name="T65" fmla="*/ 916117393 h 106"/>
                <a:gd name="T66" fmla="*/ 494751357 w 71"/>
                <a:gd name="T67" fmla="*/ 958398696 h 106"/>
                <a:gd name="T68" fmla="*/ 650245500 w 71"/>
                <a:gd name="T69" fmla="*/ 916117393 h 106"/>
                <a:gd name="T70" fmla="*/ 749194266 w 71"/>
                <a:gd name="T71" fmla="*/ 831551038 h 106"/>
                <a:gd name="T72" fmla="*/ 805735881 w 71"/>
                <a:gd name="T73" fmla="*/ 690609612 h 106"/>
                <a:gd name="T74" fmla="*/ 819874107 w 71"/>
                <a:gd name="T75" fmla="*/ 549668186 h 106"/>
                <a:gd name="T76" fmla="*/ 805735881 w 71"/>
                <a:gd name="T77" fmla="*/ 394632993 h 1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1" h="106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5" y="8"/>
                    <a:pt x="18" y="5"/>
                    <a:pt x="22" y="3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2" y="0"/>
                    <a:pt x="47" y="1"/>
                    <a:pt x="52" y="3"/>
                  </a:cubicBezTo>
                  <a:cubicBezTo>
                    <a:pt x="56" y="5"/>
                    <a:pt x="60" y="8"/>
                    <a:pt x="62" y="12"/>
                  </a:cubicBezTo>
                  <a:cubicBezTo>
                    <a:pt x="65" y="15"/>
                    <a:pt x="67" y="20"/>
                    <a:pt x="69" y="24"/>
                  </a:cubicBezTo>
                  <a:cubicBezTo>
                    <a:pt x="70" y="29"/>
                    <a:pt x="71" y="34"/>
                    <a:pt x="71" y="39"/>
                  </a:cubicBezTo>
                  <a:cubicBezTo>
                    <a:pt x="71" y="45"/>
                    <a:pt x="70" y="50"/>
                    <a:pt x="69" y="55"/>
                  </a:cubicBezTo>
                  <a:cubicBezTo>
                    <a:pt x="68" y="59"/>
                    <a:pt x="65" y="63"/>
                    <a:pt x="63" y="67"/>
                  </a:cubicBezTo>
                  <a:cubicBezTo>
                    <a:pt x="60" y="70"/>
                    <a:pt x="56" y="73"/>
                    <a:pt x="52" y="75"/>
                  </a:cubicBezTo>
                  <a:cubicBezTo>
                    <a:pt x="48" y="77"/>
                    <a:pt x="42" y="78"/>
                    <a:pt x="37" y="78"/>
                  </a:cubicBezTo>
                  <a:cubicBezTo>
                    <a:pt x="35" y="78"/>
                    <a:pt x="33" y="78"/>
                    <a:pt x="31" y="78"/>
                  </a:cubicBezTo>
                  <a:cubicBezTo>
                    <a:pt x="28" y="78"/>
                    <a:pt x="26" y="77"/>
                    <a:pt x="24" y="76"/>
                  </a:cubicBezTo>
                  <a:cubicBezTo>
                    <a:pt x="22" y="75"/>
                    <a:pt x="20" y="74"/>
                    <a:pt x="18" y="72"/>
                  </a:cubicBezTo>
                  <a:cubicBezTo>
                    <a:pt x="16" y="71"/>
                    <a:pt x="14" y="69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0" y="106"/>
                    <a:pt x="0" y="106"/>
                    <a:pt x="0" y="106"/>
                  </a:cubicBezTo>
                  <a:lnTo>
                    <a:pt x="0" y="2"/>
                  </a:lnTo>
                  <a:close/>
                  <a:moveTo>
                    <a:pt x="57" y="28"/>
                  </a:moveTo>
                  <a:cubicBezTo>
                    <a:pt x="56" y="25"/>
                    <a:pt x="54" y="22"/>
                    <a:pt x="52" y="19"/>
                  </a:cubicBezTo>
                  <a:cubicBezTo>
                    <a:pt x="51" y="17"/>
                    <a:pt x="48" y="15"/>
                    <a:pt x="45" y="13"/>
                  </a:cubicBezTo>
                  <a:cubicBezTo>
                    <a:pt x="42" y="12"/>
                    <a:pt x="39" y="11"/>
                    <a:pt x="35" y="11"/>
                  </a:cubicBezTo>
                  <a:cubicBezTo>
                    <a:pt x="31" y="11"/>
                    <a:pt x="27" y="12"/>
                    <a:pt x="24" y="13"/>
                  </a:cubicBezTo>
                  <a:cubicBezTo>
                    <a:pt x="21" y="15"/>
                    <a:pt x="19" y="17"/>
                    <a:pt x="17" y="20"/>
                  </a:cubicBezTo>
                  <a:cubicBezTo>
                    <a:pt x="15" y="22"/>
                    <a:pt x="14" y="25"/>
                    <a:pt x="13" y="29"/>
                  </a:cubicBezTo>
                  <a:cubicBezTo>
                    <a:pt x="12" y="32"/>
                    <a:pt x="12" y="36"/>
                    <a:pt x="12" y="39"/>
                  </a:cubicBezTo>
                  <a:cubicBezTo>
                    <a:pt x="12" y="43"/>
                    <a:pt x="12" y="46"/>
                    <a:pt x="13" y="50"/>
                  </a:cubicBezTo>
                  <a:cubicBezTo>
                    <a:pt x="14" y="53"/>
                    <a:pt x="15" y="56"/>
                    <a:pt x="17" y="59"/>
                  </a:cubicBezTo>
                  <a:cubicBezTo>
                    <a:pt x="19" y="61"/>
                    <a:pt x="22" y="64"/>
                    <a:pt x="25" y="65"/>
                  </a:cubicBezTo>
                  <a:cubicBezTo>
                    <a:pt x="28" y="67"/>
                    <a:pt x="31" y="68"/>
                    <a:pt x="35" y="68"/>
                  </a:cubicBezTo>
                  <a:cubicBezTo>
                    <a:pt x="40" y="68"/>
                    <a:pt x="43" y="67"/>
                    <a:pt x="46" y="65"/>
                  </a:cubicBezTo>
                  <a:cubicBezTo>
                    <a:pt x="49" y="63"/>
                    <a:pt x="51" y="61"/>
                    <a:pt x="53" y="59"/>
                  </a:cubicBezTo>
                  <a:cubicBezTo>
                    <a:pt x="55" y="56"/>
                    <a:pt x="56" y="53"/>
                    <a:pt x="57" y="49"/>
                  </a:cubicBezTo>
                  <a:cubicBezTo>
                    <a:pt x="58" y="46"/>
                    <a:pt x="58" y="42"/>
                    <a:pt x="58" y="39"/>
                  </a:cubicBezTo>
                  <a:cubicBezTo>
                    <a:pt x="58" y="35"/>
                    <a:pt x="58" y="32"/>
                    <a:pt x="57" y="28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gray">
            <a:xfrm>
              <a:off x="1937134" y="4628596"/>
              <a:ext cx="261250" cy="290659"/>
            </a:xfrm>
            <a:custGeom>
              <a:avLst/>
              <a:gdLst>
                <a:gd name="T0" fmla="*/ 965538351 w 69"/>
                <a:gd name="T1" fmla="*/ 743628693 h 78"/>
                <a:gd name="T2" fmla="*/ 809348714 w 69"/>
                <a:gd name="T3" fmla="*/ 1010215166 h 78"/>
                <a:gd name="T4" fmla="*/ 511167808 w 69"/>
                <a:gd name="T5" fmla="*/ 1094398210 h 78"/>
                <a:gd name="T6" fmla="*/ 283982536 w 69"/>
                <a:gd name="T7" fmla="*/ 1066338437 h 78"/>
                <a:gd name="T8" fmla="*/ 127792899 w 69"/>
                <a:gd name="T9" fmla="*/ 940058281 h 78"/>
                <a:gd name="T10" fmla="*/ 28396739 w 69"/>
                <a:gd name="T11" fmla="*/ 771692192 h 78"/>
                <a:gd name="T12" fmla="*/ 0 w 69"/>
                <a:gd name="T13" fmla="*/ 547199105 h 78"/>
                <a:gd name="T14" fmla="*/ 42598895 w 69"/>
                <a:gd name="T15" fmla="*/ 322706018 h 78"/>
                <a:gd name="T16" fmla="*/ 141991268 w 69"/>
                <a:gd name="T17" fmla="*/ 154339929 h 78"/>
                <a:gd name="T18" fmla="*/ 298180906 w 69"/>
                <a:gd name="T19" fmla="*/ 42093385 h 78"/>
                <a:gd name="T20" fmla="*/ 496969438 w 69"/>
                <a:gd name="T21" fmla="*/ 0 h 78"/>
                <a:gd name="T22" fmla="*/ 738353080 w 69"/>
                <a:gd name="T23" fmla="*/ 56123272 h 78"/>
                <a:gd name="T24" fmla="*/ 894542717 w 69"/>
                <a:gd name="T25" fmla="*/ 210459474 h 78"/>
                <a:gd name="T26" fmla="*/ 965538351 w 69"/>
                <a:gd name="T27" fmla="*/ 392859176 h 78"/>
                <a:gd name="T28" fmla="*/ 979736721 w 69"/>
                <a:gd name="T29" fmla="*/ 603322377 h 78"/>
                <a:gd name="T30" fmla="*/ 184586377 w 69"/>
                <a:gd name="T31" fmla="*/ 603322377 h 78"/>
                <a:gd name="T32" fmla="*/ 198788533 w 69"/>
                <a:gd name="T33" fmla="*/ 729598807 h 78"/>
                <a:gd name="T34" fmla="*/ 255582011 w 69"/>
                <a:gd name="T35" fmla="*/ 841845350 h 78"/>
                <a:gd name="T36" fmla="*/ 369176540 w 69"/>
                <a:gd name="T37" fmla="*/ 926028395 h 78"/>
                <a:gd name="T38" fmla="*/ 511167808 w 69"/>
                <a:gd name="T39" fmla="*/ 954091894 h 78"/>
                <a:gd name="T40" fmla="*/ 695754185 w 69"/>
                <a:gd name="T41" fmla="*/ 897968622 h 78"/>
                <a:gd name="T42" fmla="*/ 795150344 w 69"/>
                <a:gd name="T43" fmla="*/ 743628693 h 78"/>
                <a:gd name="T44" fmla="*/ 965538351 w 69"/>
                <a:gd name="T45" fmla="*/ 743628693 h 78"/>
                <a:gd name="T46" fmla="*/ 795150344 w 69"/>
                <a:gd name="T47" fmla="*/ 448982448 h 78"/>
                <a:gd name="T48" fmla="*/ 766749819 w 69"/>
                <a:gd name="T49" fmla="*/ 336739631 h 78"/>
                <a:gd name="T50" fmla="*/ 709952554 w 69"/>
                <a:gd name="T51" fmla="*/ 238522973 h 78"/>
                <a:gd name="T52" fmla="*/ 610560181 w 69"/>
                <a:gd name="T53" fmla="*/ 168369815 h 78"/>
                <a:gd name="T54" fmla="*/ 496969438 w 69"/>
                <a:gd name="T55" fmla="*/ 154339929 h 78"/>
                <a:gd name="T56" fmla="*/ 369176540 w 69"/>
                <a:gd name="T57" fmla="*/ 168369815 h 78"/>
                <a:gd name="T58" fmla="*/ 269784167 w 69"/>
                <a:gd name="T59" fmla="*/ 238522973 h 78"/>
                <a:gd name="T60" fmla="*/ 212986902 w 69"/>
                <a:gd name="T61" fmla="*/ 336739631 h 78"/>
                <a:gd name="T62" fmla="*/ 184586377 w 69"/>
                <a:gd name="T63" fmla="*/ 448982448 h 78"/>
                <a:gd name="T64" fmla="*/ 795150344 w 69"/>
                <a:gd name="T65" fmla="*/ 448982448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8" y="11"/>
                    <a:pt x="35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gray">
            <a:xfrm>
              <a:off x="2239948" y="4628596"/>
              <a:ext cx="154375" cy="290659"/>
            </a:xfrm>
            <a:custGeom>
              <a:avLst/>
              <a:gdLst>
                <a:gd name="T0" fmla="*/ 0 w 40"/>
                <a:gd name="T1" fmla="*/ 28329816 h 77"/>
                <a:gd name="T2" fmla="*/ 174613563 w 40"/>
                <a:gd name="T3" fmla="*/ 28329816 h 77"/>
                <a:gd name="T4" fmla="*/ 174613563 w 40"/>
                <a:gd name="T5" fmla="*/ 240790220 h 77"/>
                <a:gd name="T6" fmla="*/ 174613563 w 40"/>
                <a:gd name="T7" fmla="*/ 240790220 h 77"/>
                <a:gd name="T8" fmla="*/ 334673422 w 40"/>
                <a:gd name="T9" fmla="*/ 56655856 h 77"/>
                <a:gd name="T10" fmla="*/ 582043922 w 40"/>
                <a:gd name="T11" fmla="*/ 0 h 77"/>
                <a:gd name="T12" fmla="*/ 582043922 w 40"/>
                <a:gd name="T13" fmla="*/ 184134364 h 77"/>
                <a:gd name="T14" fmla="*/ 392880516 w 40"/>
                <a:gd name="T15" fmla="*/ 212460405 h 77"/>
                <a:gd name="T16" fmla="*/ 261920344 w 40"/>
                <a:gd name="T17" fmla="*/ 297446076 h 77"/>
                <a:gd name="T18" fmla="*/ 203717109 w 40"/>
                <a:gd name="T19" fmla="*/ 439083830 h 77"/>
                <a:gd name="T20" fmla="*/ 174613563 w 40"/>
                <a:gd name="T21" fmla="*/ 609055173 h 77"/>
                <a:gd name="T22" fmla="*/ 174613563 w 40"/>
                <a:gd name="T23" fmla="*/ 1090631839 h 77"/>
                <a:gd name="T24" fmla="*/ 0 w 40"/>
                <a:gd name="T25" fmla="*/ 1090631839 h 77"/>
                <a:gd name="T26" fmla="*/ 0 w 40"/>
                <a:gd name="T27" fmla="*/ 28329816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5" y="11"/>
                    <a:pt x="19" y="7"/>
                    <a:pt x="23" y="4"/>
                  </a:cubicBezTo>
                  <a:cubicBezTo>
                    <a:pt x="27" y="1"/>
                    <a:pt x="33" y="0"/>
                    <a:pt x="40" y="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5" y="13"/>
                    <a:pt x="30" y="14"/>
                    <a:pt x="27" y="15"/>
                  </a:cubicBezTo>
                  <a:cubicBezTo>
                    <a:pt x="23" y="16"/>
                    <a:pt x="21" y="18"/>
                    <a:pt x="18" y="21"/>
                  </a:cubicBezTo>
                  <a:cubicBezTo>
                    <a:pt x="16" y="24"/>
                    <a:pt x="15" y="27"/>
                    <a:pt x="14" y="31"/>
                  </a:cubicBezTo>
                  <a:cubicBezTo>
                    <a:pt x="13" y="34"/>
                    <a:pt x="12" y="39"/>
                    <a:pt x="12" y="43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gray">
            <a:xfrm>
              <a:off x="2424009" y="4527757"/>
              <a:ext cx="47500" cy="391497"/>
            </a:xfrm>
            <a:custGeom>
              <a:avLst/>
              <a:gdLst>
                <a:gd name="T0" fmla="*/ 75406250 w 28"/>
                <a:gd name="T1" fmla="*/ 88425804 h 246"/>
                <a:gd name="T2" fmla="*/ 0 w 28"/>
                <a:gd name="T3" fmla="*/ 88425804 h 246"/>
                <a:gd name="T4" fmla="*/ 0 w 28"/>
                <a:gd name="T5" fmla="*/ 0 h 246"/>
                <a:gd name="T6" fmla="*/ 75406250 w 28"/>
                <a:gd name="T7" fmla="*/ 0 h 246"/>
                <a:gd name="T8" fmla="*/ 75406250 w 28"/>
                <a:gd name="T9" fmla="*/ 88425804 h 246"/>
                <a:gd name="T10" fmla="*/ 0 w 28"/>
                <a:gd name="T11" fmla="*/ 174324384 h 246"/>
                <a:gd name="T12" fmla="*/ 75406250 w 28"/>
                <a:gd name="T13" fmla="*/ 174324384 h 246"/>
                <a:gd name="T14" fmla="*/ 75406250 w 28"/>
                <a:gd name="T15" fmla="*/ 621501488 h 246"/>
                <a:gd name="T16" fmla="*/ 0 w 28"/>
                <a:gd name="T17" fmla="*/ 621501488 h 246"/>
                <a:gd name="T18" fmla="*/ 0 w 28"/>
                <a:gd name="T19" fmla="*/ 174324384 h 2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" h="246">
                  <a:moveTo>
                    <a:pt x="28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35"/>
                  </a:lnTo>
                  <a:close/>
                  <a:moveTo>
                    <a:pt x="0" y="69"/>
                  </a:moveTo>
                  <a:lnTo>
                    <a:pt x="28" y="69"/>
                  </a:lnTo>
                  <a:lnTo>
                    <a:pt x="28" y="246"/>
                  </a:lnTo>
                  <a:lnTo>
                    <a:pt x="0" y="246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gray">
            <a:xfrm>
              <a:off x="2524948" y="4628596"/>
              <a:ext cx="261250" cy="290659"/>
            </a:xfrm>
            <a:custGeom>
              <a:avLst/>
              <a:gdLst>
                <a:gd name="T0" fmla="*/ 965538351 w 69"/>
                <a:gd name="T1" fmla="*/ 743628693 h 78"/>
                <a:gd name="T2" fmla="*/ 809348714 w 69"/>
                <a:gd name="T3" fmla="*/ 1010215166 h 78"/>
                <a:gd name="T4" fmla="*/ 511167808 w 69"/>
                <a:gd name="T5" fmla="*/ 1094398210 h 78"/>
                <a:gd name="T6" fmla="*/ 283982536 w 69"/>
                <a:gd name="T7" fmla="*/ 1066338437 h 78"/>
                <a:gd name="T8" fmla="*/ 127792899 w 69"/>
                <a:gd name="T9" fmla="*/ 940058281 h 78"/>
                <a:gd name="T10" fmla="*/ 28396739 w 69"/>
                <a:gd name="T11" fmla="*/ 771692192 h 78"/>
                <a:gd name="T12" fmla="*/ 0 w 69"/>
                <a:gd name="T13" fmla="*/ 547199105 h 78"/>
                <a:gd name="T14" fmla="*/ 42598895 w 69"/>
                <a:gd name="T15" fmla="*/ 322706018 h 78"/>
                <a:gd name="T16" fmla="*/ 141991268 w 69"/>
                <a:gd name="T17" fmla="*/ 154339929 h 78"/>
                <a:gd name="T18" fmla="*/ 298180906 w 69"/>
                <a:gd name="T19" fmla="*/ 42093385 h 78"/>
                <a:gd name="T20" fmla="*/ 496969438 w 69"/>
                <a:gd name="T21" fmla="*/ 0 h 78"/>
                <a:gd name="T22" fmla="*/ 738353080 w 69"/>
                <a:gd name="T23" fmla="*/ 56123272 h 78"/>
                <a:gd name="T24" fmla="*/ 880344348 w 69"/>
                <a:gd name="T25" fmla="*/ 210459474 h 78"/>
                <a:gd name="T26" fmla="*/ 965538351 w 69"/>
                <a:gd name="T27" fmla="*/ 392859176 h 78"/>
                <a:gd name="T28" fmla="*/ 979736721 w 69"/>
                <a:gd name="T29" fmla="*/ 603322377 h 78"/>
                <a:gd name="T30" fmla="*/ 184586377 w 69"/>
                <a:gd name="T31" fmla="*/ 603322377 h 78"/>
                <a:gd name="T32" fmla="*/ 198788533 w 69"/>
                <a:gd name="T33" fmla="*/ 729598807 h 78"/>
                <a:gd name="T34" fmla="*/ 255582011 w 69"/>
                <a:gd name="T35" fmla="*/ 841845350 h 78"/>
                <a:gd name="T36" fmla="*/ 369176540 w 69"/>
                <a:gd name="T37" fmla="*/ 926028395 h 78"/>
                <a:gd name="T38" fmla="*/ 511167808 w 69"/>
                <a:gd name="T39" fmla="*/ 954091894 h 78"/>
                <a:gd name="T40" fmla="*/ 695754185 w 69"/>
                <a:gd name="T41" fmla="*/ 897968622 h 78"/>
                <a:gd name="T42" fmla="*/ 795150344 w 69"/>
                <a:gd name="T43" fmla="*/ 743628693 h 78"/>
                <a:gd name="T44" fmla="*/ 965538351 w 69"/>
                <a:gd name="T45" fmla="*/ 743628693 h 78"/>
                <a:gd name="T46" fmla="*/ 795150344 w 69"/>
                <a:gd name="T47" fmla="*/ 448982448 h 78"/>
                <a:gd name="T48" fmla="*/ 766749819 w 69"/>
                <a:gd name="T49" fmla="*/ 336739631 h 78"/>
                <a:gd name="T50" fmla="*/ 709952554 w 69"/>
                <a:gd name="T51" fmla="*/ 238522973 h 78"/>
                <a:gd name="T52" fmla="*/ 610560181 w 69"/>
                <a:gd name="T53" fmla="*/ 168369815 h 78"/>
                <a:gd name="T54" fmla="*/ 482767283 w 69"/>
                <a:gd name="T55" fmla="*/ 154339929 h 78"/>
                <a:gd name="T56" fmla="*/ 369176540 w 69"/>
                <a:gd name="T57" fmla="*/ 168369815 h 78"/>
                <a:gd name="T58" fmla="*/ 269784167 w 69"/>
                <a:gd name="T59" fmla="*/ 238522973 h 78"/>
                <a:gd name="T60" fmla="*/ 212986902 w 69"/>
                <a:gd name="T61" fmla="*/ 336739631 h 78"/>
                <a:gd name="T62" fmla="*/ 184586377 w 69"/>
                <a:gd name="T63" fmla="*/ 448982448 h 78"/>
                <a:gd name="T64" fmla="*/ 795150344 w 69"/>
                <a:gd name="T65" fmla="*/ 448982448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2" y="76"/>
                    <a:pt x="44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2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1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7" y="11"/>
                    <a:pt x="34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gray">
            <a:xfrm>
              <a:off x="2833698" y="4628596"/>
              <a:ext cx="237500" cy="290659"/>
            </a:xfrm>
            <a:custGeom>
              <a:avLst/>
              <a:gdLst>
                <a:gd name="T0" fmla="*/ 0 w 63"/>
                <a:gd name="T1" fmla="*/ 28329816 h 77"/>
                <a:gd name="T2" fmla="*/ 169850198 w 63"/>
                <a:gd name="T3" fmla="*/ 28329816 h 77"/>
                <a:gd name="T4" fmla="*/ 169850198 w 63"/>
                <a:gd name="T5" fmla="*/ 198297384 h 77"/>
                <a:gd name="T6" fmla="*/ 169850198 w 63"/>
                <a:gd name="T7" fmla="*/ 198297384 h 77"/>
                <a:gd name="T8" fmla="*/ 311392659 w 63"/>
                <a:gd name="T9" fmla="*/ 42492836 h 77"/>
                <a:gd name="T10" fmla="*/ 523702579 w 63"/>
                <a:gd name="T11" fmla="*/ 0 h 77"/>
                <a:gd name="T12" fmla="*/ 693552778 w 63"/>
                <a:gd name="T13" fmla="*/ 28329816 h 77"/>
                <a:gd name="T14" fmla="*/ 806787500 w 63"/>
                <a:gd name="T15" fmla="*/ 113311712 h 77"/>
                <a:gd name="T16" fmla="*/ 863402976 w 63"/>
                <a:gd name="T17" fmla="*/ 226623425 h 77"/>
                <a:gd name="T18" fmla="*/ 891710714 w 63"/>
                <a:gd name="T19" fmla="*/ 382427973 h 77"/>
                <a:gd name="T20" fmla="*/ 891710714 w 63"/>
                <a:gd name="T21" fmla="*/ 1090631839 h 77"/>
                <a:gd name="T22" fmla="*/ 707708532 w 63"/>
                <a:gd name="T23" fmla="*/ 1090631839 h 77"/>
                <a:gd name="T24" fmla="*/ 707708532 w 63"/>
                <a:gd name="T25" fmla="*/ 368264953 h 77"/>
                <a:gd name="T26" fmla="*/ 651089286 w 63"/>
                <a:gd name="T27" fmla="*/ 212460405 h 77"/>
                <a:gd name="T28" fmla="*/ 495394841 w 63"/>
                <a:gd name="T29" fmla="*/ 155804548 h 77"/>
                <a:gd name="T30" fmla="*/ 353852381 w 63"/>
                <a:gd name="T31" fmla="*/ 184134364 h 77"/>
                <a:gd name="T32" fmla="*/ 254773413 w 63"/>
                <a:gd name="T33" fmla="*/ 240790220 h 77"/>
                <a:gd name="T34" fmla="*/ 198157937 w 63"/>
                <a:gd name="T35" fmla="*/ 354101933 h 77"/>
                <a:gd name="T36" fmla="*/ 184002183 w 63"/>
                <a:gd name="T37" fmla="*/ 481576665 h 77"/>
                <a:gd name="T38" fmla="*/ 184002183 w 63"/>
                <a:gd name="T39" fmla="*/ 1090631839 h 77"/>
                <a:gd name="T40" fmla="*/ 0 w 63"/>
                <a:gd name="T41" fmla="*/ 1090631839 h 77"/>
                <a:gd name="T42" fmla="*/ 0 w 63"/>
                <a:gd name="T43" fmla="*/ 28329816 h 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3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5" y="9"/>
                    <a:pt x="18" y="5"/>
                    <a:pt x="22" y="3"/>
                  </a:cubicBezTo>
                  <a:cubicBezTo>
                    <a:pt x="27" y="1"/>
                    <a:pt x="31" y="0"/>
                    <a:pt x="37" y="0"/>
                  </a:cubicBezTo>
                  <a:cubicBezTo>
                    <a:pt x="42" y="0"/>
                    <a:pt x="46" y="1"/>
                    <a:pt x="49" y="2"/>
                  </a:cubicBezTo>
                  <a:cubicBezTo>
                    <a:pt x="52" y="3"/>
                    <a:pt x="55" y="5"/>
                    <a:pt x="57" y="8"/>
                  </a:cubicBezTo>
                  <a:cubicBezTo>
                    <a:pt x="59" y="10"/>
                    <a:pt x="61" y="13"/>
                    <a:pt x="61" y="16"/>
                  </a:cubicBezTo>
                  <a:cubicBezTo>
                    <a:pt x="62" y="20"/>
                    <a:pt x="63" y="23"/>
                    <a:pt x="63" y="27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49" y="18"/>
                    <a:pt x="46" y="15"/>
                  </a:cubicBezTo>
                  <a:cubicBezTo>
                    <a:pt x="43" y="12"/>
                    <a:pt x="40" y="11"/>
                    <a:pt x="35" y="11"/>
                  </a:cubicBezTo>
                  <a:cubicBezTo>
                    <a:pt x="31" y="11"/>
                    <a:pt x="28" y="11"/>
                    <a:pt x="25" y="13"/>
                  </a:cubicBezTo>
                  <a:cubicBezTo>
                    <a:pt x="22" y="14"/>
                    <a:pt x="20" y="15"/>
                    <a:pt x="18" y="17"/>
                  </a:cubicBezTo>
                  <a:cubicBezTo>
                    <a:pt x="16" y="20"/>
                    <a:pt x="15" y="22"/>
                    <a:pt x="14" y="25"/>
                  </a:cubicBezTo>
                  <a:cubicBezTo>
                    <a:pt x="13" y="28"/>
                    <a:pt x="13" y="31"/>
                    <a:pt x="13" y="34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gray">
            <a:xfrm>
              <a:off x="3118697" y="4628596"/>
              <a:ext cx="255310" cy="290659"/>
            </a:xfrm>
            <a:custGeom>
              <a:avLst/>
              <a:gdLst>
                <a:gd name="T0" fmla="*/ 776164927 w 68"/>
                <a:gd name="T1" fmla="*/ 364799403 h 78"/>
                <a:gd name="T2" fmla="*/ 677378730 w 68"/>
                <a:gd name="T3" fmla="*/ 210459474 h 78"/>
                <a:gd name="T4" fmla="*/ 508033109 w 68"/>
                <a:gd name="T5" fmla="*/ 154339929 h 78"/>
                <a:gd name="T6" fmla="*/ 352800874 w 68"/>
                <a:gd name="T7" fmla="*/ 182399702 h 78"/>
                <a:gd name="T8" fmla="*/ 254018432 w 68"/>
                <a:gd name="T9" fmla="*/ 280616359 h 78"/>
                <a:gd name="T10" fmla="*/ 197568640 w 68"/>
                <a:gd name="T11" fmla="*/ 406892789 h 78"/>
                <a:gd name="T12" fmla="*/ 183455253 w 68"/>
                <a:gd name="T13" fmla="*/ 561228991 h 78"/>
                <a:gd name="T14" fmla="*/ 197568640 w 68"/>
                <a:gd name="T15" fmla="*/ 701539034 h 78"/>
                <a:gd name="T16" fmla="*/ 254018432 w 68"/>
                <a:gd name="T17" fmla="*/ 827815464 h 78"/>
                <a:gd name="T18" fmla="*/ 338691242 w 68"/>
                <a:gd name="T19" fmla="*/ 911998508 h 78"/>
                <a:gd name="T20" fmla="*/ 493923477 w 68"/>
                <a:gd name="T21" fmla="*/ 954091894 h 78"/>
                <a:gd name="T22" fmla="*/ 691492117 w 68"/>
                <a:gd name="T23" fmla="*/ 883938736 h 78"/>
                <a:gd name="T24" fmla="*/ 776164927 w 68"/>
                <a:gd name="T25" fmla="*/ 687505421 h 78"/>
                <a:gd name="T26" fmla="*/ 959620181 w 68"/>
                <a:gd name="T27" fmla="*/ 687505421 h 78"/>
                <a:gd name="T28" fmla="*/ 804387946 w 68"/>
                <a:gd name="T29" fmla="*/ 996181553 h 78"/>
                <a:gd name="T30" fmla="*/ 493923477 w 68"/>
                <a:gd name="T31" fmla="*/ 1094398210 h 78"/>
                <a:gd name="T32" fmla="*/ 282241450 w 68"/>
                <a:gd name="T33" fmla="*/ 1066338437 h 78"/>
                <a:gd name="T34" fmla="*/ 112895829 w 68"/>
                <a:gd name="T35" fmla="*/ 954091894 h 78"/>
                <a:gd name="T36" fmla="*/ 28223019 w 68"/>
                <a:gd name="T37" fmla="*/ 785722079 h 78"/>
                <a:gd name="T38" fmla="*/ 0 w 68"/>
                <a:gd name="T39" fmla="*/ 561228991 h 78"/>
                <a:gd name="T40" fmla="*/ 28223019 w 68"/>
                <a:gd name="T41" fmla="*/ 336739631 h 78"/>
                <a:gd name="T42" fmla="*/ 112895829 w 68"/>
                <a:gd name="T43" fmla="*/ 168369815 h 78"/>
                <a:gd name="T44" fmla="*/ 268128064 w 68"/>
                <a:gd name="T45" fmla="*/ 42093385 h 78"/>
                <a:gd name="T46" fmla="*/ 493923477 w 68"/>
                <a:gd name="T47" fmla="*/ 0 h 78"/>
                <a:gd name="T48" fmla="*/ 663265344 w 68"/>
                <a:gd name="T49" fmla="*/ 14029886 h 78"/>
                <a:gd name="T50" fmla="*/ 804387946 w 68"/>
                <a:gd name="T51" fmla="*/ 84183044 h 78"/>
                <a:gd name="T52" fmla="*/ 903170389 w 68"/>
                <a:gd name="T53" fmla="*/ 196429588 h 78"/>
                <a:gd name="T54" fmla="*/ 959620181 w 68"/>
                <a:gd name="T55" fmla="*/ 364799403 h 78"/>
                <a:gd name="T56" fmla="*/ 776164927 w 68"/>
                <a:gd name="T57" fmla="*/ 364799403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8" h="78">
                  <a:moveTo>
                    <a:pt x="55" y="26"/>
                  </a:moveTo>
                  <a:cubicBezTo>
                    <a:pt x="54" y="21"/>
                    <a:pt x="52" y="17"/>
                    <a:pt x="48" y="15"/>
                  </a:cubicBezTo>
                  <a:cubicBezTo>
                    <a:pt x="45" y="12"/>
                    <a:pt x="41" y="11"/>
                    <a:pt x="36" y="11"/>
                  </a:cubicBezTo>
                  <a:cubicBezTo>
                    <a:pt x="32" y="11"/>
                    <a:pt x="28" y="12"/>
                    <a:pt x="25" y="13"/>
                  </a:cubicBezTo>
                  <a:cubicBezTo>
                    <a:pt x="22" y="15"/>
                    <a:pt x="19" y="17"/>
                    <a:pt x="18" y="20"/>
                  </a:cubicBezTo>
                  <a:cubicBezTo>
                    <a:pt x="16" y="22"/>
                    <a:pt x="15" y="26"/>
                    <a:pt x="14" y="29"/>
                  </a:cubicBezTo>
                  <a:cubicBezTo>
                    <a:pt x="13" y="33"/>
                    <a:pt x="13" y="36"/>
                    <a:pt x="13" y="40"/>
                  </a:cubicBezTo>
                  <a:cubicBezTo>
                    <a:pt x="13" y="44"/>
                    <a:pt x="13" y="47"/>
                    <a:pt x="14" y="50"/>
                  </a:cubicBezTo>
                  <a:cubicBezTo>
                    <a:pt x="15" y="54"/>
                    <a:pt x="16" y="57"/>
                    <a:pt x="18" y="59"/>
                  </a:cubicBezTo>
                  <a:cubicBezTo>
                    <a:pt x="19" y="62"/>
                    <a:pt x="22" y="64"/>
                    <a:pt x="24" y="65"/>
                  </a:cubicBezTo>
                  <a:cubicBezTo>
                    <a:pt x="27" y="67"/>
                    <a:pt x="31" y="68"/>
                    <a:pt x="35" y="68"/>
                  </a:cubicBezTo>
                  <a:cubicBezTo>
                    <a:pt x="41" y="68"/>
                    <a:pt x="45" y="66"/>
                    <a:pt x="49" y="63"/>
                  </a:cubicBezTo>
                  <a:cubicBezTo>
                    <a:pt x="52" y="59"/>
                    <a:pt x="54" y="55"/>
                    <a:pt x="55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6" y="58"/>
                    <a:pt x="63" y="66"/>
                    <a:pt x="57" y="71"/>
                  </a:cubicBezTo>
                  <a:cubicBezTo>
                    <a:pt x="52" y="76"/>
                    <a:pt x="44" y="78"/>
                    <a:pt x="35" y="78"/>
                  </a:cubicBezTo>
                  <a:cubicBezTo>
                    <a:pt x="29" y="78"/>
                    <a:pt x="24" y="78"/>
                    <a:pt x="20" y="76"/>
                  </a:cubicBezTo>
                  <a:cubicBezTo>
                    <a:pt x="15" y="74"/>
                    <a:pt x="11" y="71"/>
                    <a:pt x="8" y="68"/>
                  </a:cubicBezTo>
                  <a:cubicBezTo>
                    <a:pt x="6" y="64"/>
                    <a:pt x="3" y="60"/>
                    <a:pt x="2" y="56"/>
                  </a:cubicBezTo>
                  <a:cubicBezTo>
                    <a:pt x="0" y="51"/>
                    <a:pt x="0" y="46"/>
                    <a:pt x="0" y="40"/>
                  </a:cubicBezTo>
                  <a:cubicBezTo>
                    <a:pt x="0" y="35"/>
                    <a:pt x="0" y="29"/>
                    <a:pt x="2" y="24"/>
                  </a:cubicBezTo>
                  <a:cubicBezTo>
                    <a:pt x="3" y="19"/>
                    <a:pt x="5" y="15"/>
                    <a:pt x="8" y="12"/>
                  </a:cubicBezTo>
                  <a:cubicBezTo>
                    <a:pt x="11" y="8"/>
                    <a:pt x="15" y="5"/>
                    <a:pt x="19" y="3"/>
                  </a:cubicBezTo>
                  <a:cubicBezTo>
                    <a:pt x="24" y="1"/>
                    <a:pt x="29" y="0"/>
                    <a:pt x="35" y="0"/>
                  </a:cubicBezTo>
                  <a:cubicBezTo>
                    <a:pt x="39" y="0"/>
                    <a:pt x="43" y="0"/>
                    <a:pt x="47" y="1"/>
                  </a:cubicBezTo>
                  <a:cubicBezTo>
                    <a:pt x="51" y="2"/>
                    <a:pt x="54" y="4"/>
                    <a:pt x="57" y="6"/>
                  </a:cubicBezTo>
                  <a:cubicBezTo>
                    <a:pt x="60" y="8"/>
                    <a:pt x="62" y="11"/>
                    <a:pt x="64" y="14"/>
                  </a:cubicBezTo>
                  <a:cubicBezTo>
                    <a:pt x="66" y="17"/>
                    <a:pt x="67" y="21"/>
                    <a:pt x="68" y="26"/>
                  </a:cubicBezTo>
                  <a:lnTo>
                    <a:pt x="55" y="2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gray">
            <a:xfrm>
              <a:off x="3409632" y="4628596"/>
              <a:ext cx="261250" cy="290659"/>
            </a:xfrm>
            <a:custGeom>
              <a:avLst/>
              <a:gdLst>
                <a:gd name="T0" fmla="*/ 949658679 w 70"/>
                <a:gd name="T1" fmla="*/ 743628693 h 78"/>
                <a:gd name="T2" fmla="*/ 796036214 w 70"/>
                <a:gd name="T3" fmla="*/ 1010215166 h 78"/>
                <a:gd name="T4" fmla="*/ 502760696 w 70"/>
                <a:gd name="T5" fmla="*/ 1094398210 h 78"/>
                <a:gd name="T6" fmla="*/ 279309839 w 70"/>
                <a:gd name="T7" fmla="*/ 1066338437 h 78"/>
                <a:gd name="T8" fmla="*/ 125691107 w 70"/>
                <a:gd name="T9" fmla="*/ 940058281 h 78"/>
                <a:gd name="T10" fmla="*/ 41897036 w 70"/>
                <a:gd name="T11" fmla="*/ 771692192 h 78"/>
                <a:gd name="T12" fmla="*/ 0 w 70"/>
                <a:gd name="T13" fmla="*/ 547199105 h 78"/>
                <a:gd name="T14" fmla="*/ 41897036 w 70"/>
                <a:gd name="T15" fmla="*/ 322706018 h 78"/>
                <a:gd name="T16" fmla="*/ 139656786 w 70"/>
                <a:gd name="T17" fmla="*/ 154339929 h 78"/>
                <a:gd name="T18" fmla="*/ 293275518 w 70"/>
                <a:gd name="T19" fmla="*/ 42093385 h 78"/>
                <a:gd name="T20" fmla="*/ 488795018 w 70"/>
                <a:gd name="T21" fmla="*/ 0 h 78"/>
                <a:gd name="T22" fmla="*/ 726211554 w 70"/>
                <a:gd name="T23" fmla="*/ 56123272 h 78"/>
                <a:gd name="T24" fmla="*/ 879830286 w 70"/>
                <a:gd name="T25" fmla="*/ 210459474 h 78"/>
                <a:gd name="T26" fmla="*/ 949658679 w 70"/>
                <a:gd name="T27" fmla="*/ 392859176 h 78"/>
                <a:gd name="T28" fmla="*/ 963624357 w 70"/>
                <a:gd name="T29" fmla="*/ 603322377 h 78"/>
                <a:gd name="T30" fmla="*/ 181553821 w 70"/>
                <a:gd name="T31" fmla="*/ 603322377 h 78"/>
                <a:gd name="T32" fmla="*/ 195519500 w 70"/>
                <a:gd name="T33" fmla="*/ 729598807 h 78"/>
                <a:gd name="T34" fmla="*/ 251378482 w 70"/>
                <a:gd name="T35" fmla="*/ 841845350 h 78"/>
                <a:gd name="T36" fmla="*/ 363103911 w 70"/>
                <a:gd name="T37" fmla="*/ 926028395 h 78"/>
                <a:gd name="T38" fmla="*/ 502760696 w 70"/>
                <a:gd name="T39" fmla="*/ 954091894 h 78"/>
                <a:gd name="T40" fmla="*/ 684314518 w 70"/>
                <a:gd name="T41" fmla="*/ 897968622 h 78"/>
                <a:gd name="T42" fmla="*/ 782070536 w 70"/>
                <a:gd name="T43" fmla="*/ 743628693 h 78"/>
                <a:gd name="T44" fmla="*/ 949658679 w 70"/>
                <a:gd name="T45" fmla="*/ 743628693 h 78"/>
                <a:gd name="T46" fmla="*/ 782070536 w 70"/>
                <a:gd name="T47" fmla="*/ 448982448 h 78"/>
                <a:gd name="T48" fmla="*/ 754139179 w 70"/>
                <a:gd name="T49" fmla="*/ 336739631 h 78"/>
                <a:gd name="T50" fmla="*/ 698280196 w 70"/>
                <a:gd name="T51" fmla="*/ 238522973 h 78"/>
                <a:gd name="T52" fmla="*/ 600520446 w 70"/>
                <a:gd name="T53" fmla="*/ 168369815 h 78"/>
                <a:gd name="T54" fmla="*/ 488795018 w 70"/>
                <a:gd name="T55" fmla="*/ 154339929 h 78"/>
                <a:gd name="T56" fmla="*/ 363103911 w 70"/>
                <a:gd name="T57" fmla="*/ 168369815 h 78"/>
                <a:gd name="T58" fmla="*/ 265344161 w 70"/>
                <a:gd name="T59" fmla="*/ 238522973 h 78"/>
                <a:gd name="T60" fmla="*/ 209485179 w 70"/>
                <a:gd name="T61" fmla="*/ 336739631 h 78"/>
                <a:gd name="T62" fmla="*/ 181553821 w 70"/>
                <a:gd name="T63" fmla="*/ 448982448 h 78"/>
                <a:gd name="T64" fmla="*/ 782070536 w 70"/>
                <a:gd name="T65" fmla="*/ 448982448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0" h="78">
                  <a:moveTo>
                    <a:pt x="68" y="53"/>
                  </a:moveTo>
                  <a:cubicBezTo>
                    <a:pt x="67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8" y="1"/>
                    <a:pt x="52" y="4"/>
                  </a:cubicBezTo>
                  <a:cubicBezTo>
                    <a:pt x="56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70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7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8" y="11"/>
                    <a:pt x="35" y="11"/>
                  </a:cubicBezTo>
                  <a:cubicBezTo>
                    <a:pt x="31" y="11"/>
                    <a:pt x="29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gray">
            <a:xfrm>
              <a:off x="3831196" y="4545551"/>
              <a:ext cx="154375" cy="373703"/>
            </a:xfrm>
            <a:custGeom>
              <a:avLst/>
              <a:gdLst>
                <a:gd name="T0" fmla="*/ 363776969 w 40"/>
                <a:gd name="T1" fmla="*/ 329613673 h 98"/>
                <a:gd name="T2" fmla="*/ 582043922 w 40"/>
                <a:gd name="T3" fmla="*/ 329613673 h 98"/>
                <a:gd name="T4" fmla="*/ 582043922 w 40"/>
                <a:gd name="T5" fmla="*/ 487255326 h 98"/>
                <a:gd name="T6" fmla="*/ 363776969 w 40"/>
                <a:gd name="T7" fmla="*/ 487255326 h 98"/>
                <a:gd name="T8" fmla="*/ 363776969 w 40"/>
                <a:gd name="T9" fmla="*/ 1146478858 h 98"/>
                <a:gd name="T10" fmla="*/ 378326813 w 40"/>
                <a:gd name="T11" fmla="*/ 1203804135 h 98"/>
                <a:gd name="T12" fmla="*/ 392880516 w 40"/>
                <a:gd name="T13" fmla="*/ 1232464867 h 98"/>
                <a:gd name="T14" fmla="*/ 436533906 w 40"/>
                <a:gd name="T15" fmla="*/ 1246795233 h 98"/>
                <a:gd name="T16" fmla="*/ 509286984 w 40"/>
                <a:gd name="T17" fmla="*/ 1246795233 h 98"/>
                <a:gd name="T18" fmla="*/ 582043922 w 40"/>
                <a:gd name="T19" fmla="*/ 1246795233 h 98"/>
                <a:gd name="T20" fmla="*/ 582043922 w 40"/>
                <a:gd name="T21" fmla="*/ 1404436887 h 98"/>
                <a:gd name="T22" fmla="*/ 451083750 w 40"/>
                <a:gd name="T23" fmla="*/ 1404436887 h 98"/>
                <a:gd name="T24" fmla="*/ 334673422 w 40"/>
                <a:gd name="T25" fmla="*/ 1390106521 h 98"/>
                <a:gd name="T26" fmla="*/ 247370500 w 40"/>
                <a:gd name="T27" fmla="*/ 1361445789 h 98"/>
                <a:gd name="T28" fmla="*/ 203717109 w 40"/>
                <a:gd name="T29" fmla="*/ 1289790145 h 98"/>
                <a:gd name="T30" fmla="*/ 189163406 w 40"/>
                <a:gd name="T31" fmla="*/ 1160809224 h 98"/>
                <a:gd name="T32" fmla="*/ 189163406 w 40"/>
                <a:gd name="T33" fmla="*/ 487255326 h 98"/>
                <a:gd name="T34" fmla="*/ 0 w 40"/>
                <a:gd name="T35" fmla="*/ 487255326 h 98"/>
                <a:gd name="T36" fmla="*/ 0 w 40"/>
                <a:gd name="T37" fmla="*/ 329613673 h 98"/>
                <a:gd name="T38" fmla="*/ 189163406 w 40"/>
                <a:gd name="T39" fmla="*/ 329613673 h 98"/>
                <a:gd name="T40" fmla="*/ 189163406 w 40"/>
                <a:gd name="T41" fmla="*/ 0 h 98"/>
                <a:gd name="T42" fmla="*/ 363776969 w 40"/>
                <a:gd name="T43" fmla="*/ 0 h 98"/>
                <a:gd name="T44" fmla="*/ 363776969 w 40"/>
                <a:gd name="T45" fmla="*/ 329613673 h 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6" y="83"/>
                    <a:pt x="26" y="84"/>
                  </a:cubicBezTo>
                  <a:cubicBezTo>
                    <a:pt x="26" y="85"/>
                    <a:pt x="27" y="85"/>
                    <a:pt x="27" y="86"/>
                  </a:cubicBezTo>
                  <a:cubicBezTo>
                    <a:pt x="28" y="86"/>
                    <a:pt x="29" y="86"/>
                    <a:pt x="30" y="87"/>
                  </a:cubicBezTo>
                  <a:cubicBezTo>
                    <a:pt x="31" y="87"/>
                    <a:pt x="33" y="87"/>
                    <a:pt x="35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8" y="98"/>
                    <a:pt x="25" y="98"/>
                    <a:pt x="23" y="97"/>
                  </a:cubicBezTo>
                  <a:cubicBezTo>
                    <a:pt x="21" y="97"/>
                    <a:pt x="19" y="96"/>
                    <a:pt x="17" y="95"/>
                  </a:cubicBezTo>
                  <a:cubicBezTo>
                    <a:pt x="16" y="94"/>
                    <a:pt x="15" y="92"/>
                    <a:pt x="14" y="90"/>
                  </a:cubicBezTo>
                  <a:cubicBezTo>
                    <a:pt x="13" y="88"/>
                    <a:pt x="13" y="85"/>
                    <a:pt x="13" y="8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gray">
            <a:xfrm>
              <a:off x="4039007" y="4527757"/>
              <a:ext cx="231564" cy="391497"/>
            </a:xfrm>
            <a:custGeom>
              <a:avLst/>
              <a:gdLst>
                <a:gd name="T0" fmla="*/ 0 w 62"/>
                <a:gd name="T1" fmla="*/ 0 h 104"/>
                <a:gd name="T2" fmla="*/ 168694374 w 62"/>
                <a:gd name="T3" fmla="*/ 0 h 104"/>
                <a:gd name="T4" fmla="*/ 168694374 w 62"/>
                <a:gd name="T5" fmla="*/ 565419542 h 104"/>
                <a:gd name="T6" fmla="*/ 168694374 w 62"/>
                <a:gd name="T7" fmla="*/ 565419542 h 104"/>
                <a:gd name="T8" fmla="*/ 224927077 w 62"/>
                <a:gd name="T9" fmla="*/ 480607740 h 104"/>
                <a:gd name="T10" fmla="*/ 309272397 w 62"/>
                <a:gd name="T11" fmla="*/ 424062774 h 104"/>
                <a:gd name="T12" fmla="*/ 407679627 w 62"/>
                <a:gd name="T13" fmla="*/ 395792174 h 104"/>
                <a:gd name="T14" fmla="*/ 506083122 w 62"/>
                <a:gd name="T15" fmla="*/ 381656873 h 104"/>
                <a:gd name="T16" fmla="*/ 674777496 w 62"/>
                <a:gd name="T17" fmla="*/ 409927474 h 104"/>
                <a:gd name="T18" fmla="*/ 787239167 w 62"/>
                <a:gd name="T19" fmla="*/ 494743041 h 104"/>
                <a:gd name="T20" fmla="*/ 843471870 w 62"/>
                <a:gd name="T21" fmla="*/ 607825443 h 104"/>
                <a:gd name="T22" fmla="*/ 871588221 w 62"/>
                <a:gd name="T23" fmla="*/ 763317511 h 104"/>
                <a:gd name="T24" fmla="*/ 871588221 w 62"/>
                <a:gd name="T25" fmla="*/ 1470090057 h 104"/>
                <a:gd name="T26" fmla="*/ 688835672 w 62"/>
                <a:gd name="T27" fmla="*/ 1470090057 h 104"/>
                <a:gd name="T28" fmla="*/ 688835672 w 62"/>
                <a:gd name="T29" fmla="*/ 749182211 h 104"/>
                <a:gd name="T30" fmla="*/ 632602969 w 62"/>
                <a:gd name="T31" fmla="*/ 593690143 h 104"/>
                <a:gd name="T32" fmla="*/ 477966771 w 62"/>
                <a:gd name="T33" fmla="*/ 537148942 h 104"/>
                <a:gd name="T34" fmla="*/ 337388748 w 62"/>
                <a:gd name="T35" fmla="*/ 565419542 h 104"/>
                <a:gd name="T36" fmla="*/ 238985253 w 62"/>
                <a:gd name="T37" fmla="*/ 621960744 h 104"/>
                <a:gd name="T38" fmla="*/ 182752550 w 62"/>
                <a:gd name="T39" fmla="*/ 735046911 h 104"/>
                <a:gd name="T40" fmla="*/ 168694374 w 62"/>
                <a:gd name="T41" fmla="*/ 862264614 h 104"/>
                <a:gd name="T42" fmla="*/ 168694374 w 62"/>
                <a:gd name="T43" fmla="*/ 1470090057 h 104"/>
                <a:gd name="T44" fmla="*/ 0 w 62"/>
                <a:gd name="T45" fmla="*/ 1470090057 h 104"/>
                <a:gd name="T46" fmla="*/ 0 w 62"/>
                <a:gd name="T47" fmla="*/ 0 h 1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2" h="104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37"/>
                    <a:pt x="15" y="35"/>
                    <a:pt x="16" y="34"/>
                  </a:cubicBezTo>
                  <a:cubicBezTo>
                    <a:pt x="18" y="32"/>
                    <a:pt x="20" y="31"/>
                    <a:pt x="22" y="30"/>
                  </a:cubicBezTo>
                  <a:cubicBezTo>
                    <a:pt x="24" y="29"/>
                    <a:pt x="27" y="28"/>
                    <a:pt x="29" y="28"/>
                  </a:cubicBezTo>
                  <a:cubicBezTo>
                    <a:pt x="31" y="27"/>
                    <a:pt x="34" y="27"/>
                    <a:pt x="36" y="27"/>
                  </a:cubicBezTo>
                  <a:cubicBezTo>
                    <a:pt x="41" y="27"/>
                    <a:pt x="45" y="28"/>
                    <a:pt x="48" y="29"/>
                  </a:cubicBezTo>
                  <a:cubicBezTo>
                    <a:pt x="52" y="30"/>
                    <a:pt x="54" y="32"/>
                    <a:pt x="56" y="35"/>
                  </a:cubicBezTo>
                  <a:cubicBezTo>
                    <a:pt x="58" y="37"/>
                    <a:pt x="60" y="40"/>
                    <a:pt x="60" y="43"/>
                  </a:cubicBezTo>
                  <a:cubicBezTo>
                    <a:pt x="61" y="47"/>
                    <a:pt x="62" y="50"/>
                    <a:pt x="62" y="54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48"/>
                    <a:pt x="48" y="45"/>
                    <a:pt x="45" y="42"/>
                  </a:cubicBezTo>
                  <a:cubicBezTo>
                    <a:pt x="43" y="39"/>
                    <a:pt x="39" y="38"/>
                    <a:pt x="34" y="38"/>
                  </a:cubicBezTo>
                  <a:cubicBezTo>
                    <a:pt x="30" y="38"/>
                    <a:pt x="27" y="38"/>
                    <a:pt x="24" y="40"/>
                  </a:cubicBezTo>
                  <a:cubicBezTo>
                    <a:pt x="22" y="41"/>
                    <a:pt x="19" y="42"/>
                    <a:pt x="17" y="44"/>
                  </a:cubicBezTo>
                  <a:cubicBezTo>
                    <a:pt x="16" y="47"/>
                    <a:pt x="14" y="49"/>
                    <a:pt x="13" y="52"/>
                  </a:cubicBezTo>
                  <a:cubicBezTo>
                    <a:pt x="12" y="55"/>
                    <a:pt x="12" y="58"/>
                    <a:pt x="12" y="61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0" y="104"/>
                    <a:pt x="0" y="104"/>
                    <a:pt x="0" y="10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gray">
            <a:xfrm>
              <a:off x="4324006" y="4628596"/>
              <a:ext cx="255314" cy="290659"/>
            </a:xfrm>
            <a:custGeom>
              <a:avLst/>
              <a:gdLst>
                <a:gd name="T0" fmla="*/ 943599842 w 69"/>
                <a:gd name="T1" fmla="*/ 743628693 h 78"/>
                <a:gd name="T2" fmla="*/ 790959072 w 69"/>
                <a:gd name="T3" fmla="*/ 1010215166 h 78"/>
                <a:gd name="T4" fmla="*/ 499553293 w 69"/>
                <a:gd name="T5" fmla="*/ 1094398210 h 78"/>
                <a:gd name="T6" fmla="*/ 277530018 w 69"/>
                <a:gd name="T7" fmla="*/ 1066338437 h 78"/>
                <a:gd name="T8" fmla="*/ 124889248 w 69"/>
                <a:gd name="T9" fmla="*/ 940058281 h 78"/>
                <a:gd name="T10" fmla="*/ 27751522 w 69"/>
                <a:gd name="T11" fmla="*/ 771692192 h 78"/>
                <a:gd name="T12" fmla="*/ 0 w 69"/>
                <a:gd name="T13" fmla="*/ 547199105 h 78"/>
                <a:gd name="T14" fmla="*/ 27751522 w 69"/>
                <a:gd name="T15" fmla="*/ 322706018 h 78"/>
                <a:gd name="T16" fmla="*/ 138765009 w 69"/>
                <a:gd name="T17" fmla="*/ 154339929 h 78"/>
                <a:gd name="T18" fmla="*/ 291405779 w 69"/>
                <a:gd name="T19" fmla="*/ 42093385 h 78"/>
                <a:gd name="T20" fmla="*/ 485677532 w 69"/>
                <a:gd name="T21" fmla="*/ 0 h 78"/>
                <a:gd name="T22" fmla="*/ 721576567 w 69"/>
                <a:gd name="T23" fmla="*/ 56123272 h 78"/>
                <a:gd name="T24" fmla="*/ 860341576 w 69"/>
                <a:gd name="T25" fmla="*/ 210459474 h 78"/>
                <a:gd name="T26" fmla="*/ 943599842 w 69"/>
                <a:gd name="T27" fmla="*/ 392859176 h 78"/>
                <a:gd name="T28" fmla="*/ 957475603 w 69"/>
                <a:gd name="T29" fmla="*/ 603322377 h 78"/>
                <a:gd name="T30" fmla="*/ 180392292 w 69"/>
                <a:gd name="T31" fmla="*/ 603322377 h 78"/>
                <a:gd name="T32" fmla="*/ 194271753 w 69"/>
                <a:gd name="T33" fmla="*/ 729598807 h 78"/>
                <a:gd name="T34" fmla="*/ 249774796 w 69"/>
                <a:gd name="T35" fmla="*/ 841845350 h 78"/>
                <a:gd name="T36" fmla="*/ 360788284 w 69"/>
                <a:gd name="T37" fmla="*/ 926028395 h 78"/>
                <a:gd name="T38" fmla="*/ 499553293 w 69"/>
                <a:gd name="T39" fmla="*/ 954091894 h 78"/>
                <a:gd name="T40" fmla="*/ 679945584 w 69"/>
                <a:gd name="T41" fmla="*/ 897968622 h 78"/>
                <a:gd name="T42" fmla="*/ 777083311 w 69"/>
                <a:gd name="T43" fmla="*/ 743628693 h 78"/>
                <a:gd name="T44" fmla="*/ 943599842 w 69"/>
                <a:gd name="T45" fmla="*/ 743628693 h 78"/>
                <a:gd name="T46" fmla="*/ 777083311 w 69"/>
                <a:gd name="T47" fmla="*/ 448982448 h 78"/>
                <a:gd name="T48" fmla="*/ 749328089 w 69"/>
                <a:gd name="T49" fmla="*/ 336739631 h 78"/>
                <a:gd name="T50" fmla="*/ 679945584 w 69"/>
                <a:gd name="T51" fmla="*/ 238522973 h 78"/>
                <a:gd name="T52" fmla="*/ 596687319 w 69"/>
                <a:gd name="T53" fmla="*/ 168369815 h 78"/>
                <a:gd name="T54" fmla="*/ 471798071 w 69"/>
                <a:gd name="T55" fmla="*/ 154339929 h 78"/>
                <a:gd name="T56" fmla="*/ 360788284 w 69"/>
                <a:gd name="T57" fmla="*/ 168369815 h 78"/>
                <a:gd name="T58" fmla="*/ 263654257 w 69"/>
                <a:gd name="T59" fmla="*/ 238522973 h 78"/>
                <a:gd name="T60" fmla="*/ 208147514 w 69"/>
                <a:gd name="T61" fmla="*/ 336739631 h 78"/>
                <a:gd name="T62" fmla="*/ 180392292 w 69"/>
                <a:gd name="T63" fmla="*/ 448982448 h 78"/>
                <a:gd name="T64" fmla="*/ 777083311 w 69"/>
                <a:gd name="T65" fmla="*/ 448982448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1" y="76"/>
                    <a:pt x="44" y="78"/>
                    <a:pt x="36" y="78"/>
                  </a:cubicBezTo>
                  <a:cubicBezTo>
                    <a:pt x="30" y="78"/>
                    <a:pt x="24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2" y="23"/>
                  </a:cubicBezTo>
                  <a:cubicBezTo>
                    <a:pt x="4" y="19"/>
                    <a:pt x="6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2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1" y="68"/>
                    <a:pt x="46" y="66"/>
                    <a:pt x="49" y="64"/>
                  </a:cubicBezTo>
                  <a:cubicBezTo>
                    <a:pt x="52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1" y="19"/>
                    <a:pt x="49" y="17"/>
                  </a:cubicBezTo>
                  <a:cubicBezTo>
                    <a:pt x="48" y="15"/>
                    <a:pt x="45" y="14"/>
                    <a:pt x="43" y="12"/>
                  </a:cubicBezTo>
                  <a:cubicBezTo>
                    <a:pt x="40" y="11"/>
                    <a:pt x="37" y="11"/>
                    <a:pt x="34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gray">
            <a:xfrm>
              <a:off x="4763381" y="4628596"/>
              <a:ext cx="255314" cy="290659"/>
            </a:xfrm>
            <a:custGeom>
              <a:avLst/>
              <a:gdLst>
                <a:gd name="T0" fmla="*/ 771352404 w 68"/>
                <a:gd name="T1" fmla="*/ 364799403 h 78"/>
                <a:gd name="T2" fmla="*/ 687203913 w 68"/>
                <a:gd name="T3" fmla="*/ 210459474 h 78"/>
                <a:gd name="T4" fmla="*/ 504887190 w 68"/>
                <a:gd name="T5" fmla="*/ 154339929 h 78"/>
                <a:gd name="T6" fmla="*/ 350613705 w 68"/>
                <a:gd name="T7" fmla="*/ 182399702 h 78"/>
                <a:gd name="T8" fmla="*/ 252441718 w 68"/>
                <a:gd name="T9" fmla="*/ 280616359 h 78"/>
                <a:gd name="T10" fmla="*/ 196343975 w 68"/>
                <a:gd name="T11" fmla="*/ 406892789 h 78"/>
                <a:gd name="T12" fmla="*/ 182320478 w 68"/>
                <a:gd name="T13" fmla="*/ 561228991 h 78"/>
                <a:gd name="T14" fmla="*/ 196343975 w 68"/>
                <a:gd name="T15" fmla="*/ 701539034 h 78"/>
                <a:gd name="T16" fmla="*/ 252441718 w 68"/>
                <a:gd name="T17" fmla="*/ 827815464 h 78"/>
                <a:gd name="T18" fmla="*/ 350613705 w 68"/>
                <a:gd name="T19" fmla="*/ 911998508 h 78"/>
                <a:gd name="T20" fmla="*/ 490859938 w 68"/>
                <a:gd name="T21" fmla="*/ 954091894 h 78"/>
                <a:gd name="T22" fmla="*/ 687203913 w 68"/>
                <a:gd name="T23" fmla="*/ 883938736 h 78"/>
                <a:gd name="T24" fmla="*/ 785375901 w 68"/>
                <a:gd name="T25" fmla="*/ 687505421 h 78"/>
                <a:gd name="T26" fmla="*/ 953672882 w 68"/>
                <a:gd name="T27" fmla="*/ 687505421 h 78"/>
                <a:gd name="T28" fmla="*/ 813426649 w 68"/>
                <a:gd name="T29" fmla="*/ 996181553 h 78"/>
                <a:gd name="T30" fmla="*/ 490859938 w 68"/>
                <a:gd name="T31" fmla="*/ 1094398210 h 78"/>
                <a:gd name="T32" fmla="*/ 280492466 w 68"/>
                <a:gd name="T33" fmla="*/ 1066338437 h 78"/>
                <a:gd name="T34" fmla="*/ 126222736 w 68"/>
                <a:gd name="T35" fmla="*/ 954091894 h 78"/>
                <a:gd name="T36" fmla="*/ 28050748 w 68"/>
                <a:gd name="T37" fmla="*/ 785722079 h 78"/>
                <a:gd name="T38" fmla="*/ 0 w 68"/>
                <a:gd name="T39" fmla="*/ 561228991 h 78"/>
                <a:gd name="T40" fmla="*/ 28050748 w 68"/>
                <a:gd name="T41" fmla="*/ 336739631 h 78"/>
                <a:gd name="T42" fmla="*/ 126222736 w 68"/>
                <a:gd name="T43" fmla="*/ 168369815 h 78"/>
                <a:gd name="T44" fmla="*/ 280492466 w 68"/>
                <a:gd name="T45" fmla="*/ 42093385 h 78"/>
                <a:gd name="T46" fmla="*/ 504887190 w 68"/>
                <a:gd name="T47" fmla="*/ 0 h 78"/>
                <a:gd name="T48" fmla="*/ 673180416 w 68"/>
                <a:gd name="T49" fmla="*/ 14029886 h 78"/>
                <a:gd name="T50" fmla="*/ 813426649 w 68"/>
                <a:gd name="T51" fmla="*/ 84183044 h 78"/>
                <a:gd name="T52" fmla="*/ 911598637 w 68"/>
                <a:gd name="T53" fmla="*/ 196429588 h 78"/>
                <a:gd name="T54" fmla="*/ 953672882 w 68"/>
                <a:gd name="T55" fmla="*/ 364799403 h 78"/>
                <a:gd name="T56" fmla="*/ 771352404 w 68"/>
                <a:gd name="T57" fmla="*/ 364799403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8" h="78">
                  <a:moveTo>
                    <a:pt x="55" y="26"/>
                  </a:moveTo>
                  <a:cubicBezTo>
                    <a:pt x="54" y="21"/>
                    <a:pt x="52" y="17"/>
                    <a:pt x="49" y="15"/>
                  </a:cubicBezTo>
                  <a:cubicBezTo>
                    <a:pt x="46" y="12"/>
                    <a:pt x="42" y="11"/>
                    <a:pt x="36" y="11"/>
                  </a:cubicBezTo>
                  <a:cubicBezTo>
                    <a:pt x="32" y="11"/>
                    <a:pt x="28" y="12"/>
                    <a:pt x="25" y="13"/>
                  </a:cubicBezTo>
                  <a:cubicBezTo>
                    <a:pt x="22" y="15"/>
                    <a:pt x="20" y="17"/>
                    <a:pt x="18" y="20"/>
                  </a:cubicBezTo>
                  <a:cubicBezTo>
                    <a:pt x="16" y="22"/>
                    <a:pt x="15" y="26"/>
                    <a:pt x="14" y="29"/>
                  </a:cubicBezTo>
                  <a:cubicBezTo>
                    <a:pt x="13" y="33"/>
                    <a:pt x="13" y="36"/>
                    <a:pt x="13" y="40"/>
                  </a:cubicBezTo>
                  <a:cubicBezTo>
                    <a:pt x="13" y="44"/>
                    <a:pt x="13" y="47"/>
                    <a:pt x="14" y="50"/>
                  </a:cubicBezTo>
                  <a:cubicBezTo>
                    <a:pt x="15" y="54"/>
                    <a:pt x="16" y="57"/>
                    <a:pt x="18" y="59"/>
                  </a:cubicBezTo>
                  <a:cubicBezTo>
                    <a:pt x="20" y="62"/>
                    <a:pt x="22" y="64"/>
                    <a:pt x="25" y="65"/>
                  </a:cubicBezTo>
                  <a:cubicBezTo>
                    <a:pt x="28" y="67"/>
                    <a:pt x="31" y="68"/>
                    <a:pt x="35" y="68"/>
                  </a:cubicBezTo>
                  <a:cubicBezTo>
                    <a:pt x="41" y="68"/>
                    <a:pt x="46" y="66"/>
                    <a:pt x="49" y="63"/>
                  </a:cubicBezTo>
                  <a:cubicBezTo>
                    <a:pt x="53" y="59"/>
                    <a:pt x="55" y="55"/>
                    <a:pt x="56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7" y="58"/>
                    <a:pt x="63" y="66"/>
                    <a:pt x="58" y="71"/>
                  </a:cubicBezTo>
                  <a:cubicBezTo>
                    <a:pt x="52" y="76"/>
                    <a:pt x="45" y="78"/>
                    <a:pt x="35" y="78"/>
                  </a:cubicBezTo>
                  <a:cubicBezTo>
                    <a:pt x="29" y="78"/>
                    <a:pt x="24" y="78"/>
                    <a:pt x="20" y="76"/>
                  </a:cubicBezTo>
                  <a:cubicBezTo>
                    <a:pt x="16" y="74"/>
                    <a:pt x="12" y="71"/>
                    <a:pt x="9" y="68"/>
                  </a:cubicBezTo>
                  <a:cubicBezTo>
                    <a:pt x="6" y="64"/>
                    <a:pt x="4" y="60"/>
                    <a:pt x="2" y="56"/>
                  </a:cubicBezTo>
                  <a:cubicBezTo>
                    <a:pt x="1" y="51"/>
                    <a:pt x="0" y="46"/>
                    <a:pt x="0" y="40"/>
                  </a:cubicBezTo>
                  <a:cubicBezTo>
                    <a:pt x="0" y="35"/>
                    <a:pt x="1" y="29"/>
                    <a:pt x="2" y="24"/>
                  </a:cubicBezTo>
                  <a:cubicBezTo>
                    <a:pt x="4" y="19"/>
                    <a:pt x="6" y="15"/>
                    <a:pt x="9" y="12"/>
                  </a:cubicBezTo>
                  <a:cubicBezTo>
                    <a:pt x="12" y="8"/>
                    <a:pt x="15" y="5"/>
                    <a:pt x="20" y="3"/>
                  </a:cubicBezTo>
                  <a:cubicBezTo>
                    <a:pt x="24" y="1"/>
                    <a:pt x="30" y="0"/>
                    <a:pt x="36" y="0"/>
                  </a:cubicBezTo>
                  <a:cubicBezTo>
                    <a:pt x="40" y="0"/>
                    <a:pt x="44" y="0"/>
                    <a:pt x="48" y="1"/>
                  </a:cubicBezTo>
                  <a:cubicBezTo>
                    <a:pt x="51" y="2"/>
                    <a:pt x="55" y="4"/>
                    <a:pt x="58" y="6"/>
                  </a:cubicBezTo>
                  <a:cubicBezTo>
                    <a:pt x="60" y="8"/>
                    <a:pt x="63" y="11"/>
                    <a:pt x="65" y="14"/>
                  </a:cubicBezTo>
                  <a:cubicBezTo>
                    <a:pt x="66" y="17"/>
                    <a:pt x="68" y="21"/>
                    <a:pt x="68" y="26"/>
                  </a:cubicBezTo>
                  <a:lnTo>
                    <a:pt x="55" y="2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gray">
            <a:xfrm>
              <a:off x="5054320" y="4628596"/>
              <a:ext cx="273125" cy="290659"/>
            </a:xfrm>
            <a:custGeom>
              <a:avLst/>
              <a:gdLst>
                <a:gd name="T0" fmla="*/ 41982680 w 73"/>
                <a:gd name="T1" fmla="*/ 336739631 h 78"/>
                <a:gd name="T2" fmla="*/ 139944760 w 73"/>
                <a:gd name="T3" fmla="*/ 154339929 h 78"/>
                <a:gd name="T4" fmla="*/ 293886241 w 73"/>
                <a:gd name="T5" fmla="*/ 42093385 h 78"/>
                <a:gd name="T6" fmla="*/ 517796361 w 73"/>
                <a:gd name="T7" fmla="*/ 0 h 78"/>
                <a:gd name="T8" fmla="*/ 741710223 w 73"/>
                <a:gd name="T9" fmla="*/ 42093385 h 78"/>
                <a:gd name="T10" fmla="*/ 895647962 w 73"/>
                <a:gd name="T11" fmla="*/ 154339929 h 78"/>
                <a:gd name="T12" fmla="*/ 993610043 w 73"/>
                <a:gd name="T13" fmla="*/ 336739631 h 78"/>
                <a:gd name="T14" fmla="*/ 1021599743 w 73"/>
                <a:gd name="T15" fmla="*/ 547199105 h 78"/>
                <a:gd name="T16" fmla="*/ 993610043 w 73"/>
                <a:gd name="T17" fmla="*/ 771692192 h 78"/>
                <a:gd name="T18" fmla="*/ 895647962 w 73"/>
                <a:gd name="T19" fmla="*/ 940058281 h 78"/>
                <a:gd name="T20" fmla="*/ 741710223 w 73"/>
                <a:gd name="T21" fmla="*/ 1052304825 h 78"/>
                <a:gd name="T22" fmla="*/ 517796361 w 73"/>
                <a:gd name="T23" fmla="*/ 1094398210 h 78"/>
                <a:gd name="T24" fmla="*/ 293886241 w 73"/>
                <a:gd name="T25" fmla="*/ 1052304825 h 78"/>
                <a:gd name="T26" fmla="*/ 139944760 w 73"/>
                <a:gd name="T27" fmla="*/ 940058281 h 78"/>
                <a:gd name="T28" fmla="*/ 41982680 w 73"/>
                <a:gd name="T29" fmla="*/ 771692192 h 78"/>
                <a:gd name="T30" fmla="*/ 0 w 73"/>
                <a:gd name="T31" fmla="*/ 547199105 h 78"/>
                <a:gd name="T32" fmla="*/ 41982680 w 73"/>
                <a:gd name="T33" fmla="*/ 336739631 h 78"/>
                <a:gd name="T34" fmla="*/ 209917140 w 73"/>
                <a:gd name="T35" fmla="*/ 715568920 h 78"/>
                <a:gd name="T36" fmla="*/ 279889521 w 73"/>
                <a:gd name="T37" fmla="*/ 841845350 h 78"/>
                <a:gd name="T38" fmla="*/ 391848322 w 73"/>
                <a:gd name="T39" fmla="*/ 926028395 h 78"/>
                <a:gd name="T40" fmla="*/ 517796361 w 73"/>
                <a:gd name="T41" fmla="*/ 954091894 h 78"/>
                <a:gd name="T42" fmla="*/ 643748142 w 73"/>
                <a:gd name="T43" fmla="*/ 926028395 h 78"/>
                <a:gd name="T44" fmla="*/ 741710223 w 73"/>
                <a:gd name="T45" fmla="*/ 841845350 h 78"/>
                <a:gd name="T46" fmla="*/ 811682603 w 73"/>
                <a:gd name="T47" fmla="*/ 715568920 h 78"/>
                <a:gd name="T48" fmla="*/ 839672303 w 73"/>
                <a:gd name="T49" fmla="*/ 547199105 h 78"/>
                <a:gd name="T50" fmla="*/ 811682603 w 73"/>
                <a:gd name="T51" fmla="*/ 378829290 h 78"/>
                <a:gd name="T52" fmla="*/ 741710223 w 73"/>
                <a:gd name="T53" fmla="*/ 252552860 h 78"/>
                <a:gd name="T54" fmla="*/ 643748142 w 73"/>
                <a:gd name="T55" fmla="*/ 182399702 h 78"/>
                <a:gd name="T56" fmla="*/ 517796361 w 73"/>
                <a:gd name="T57" fmla="*/ 154339929 h 78"/>
                <a:gd name="T58" fmla="*/ 391848322 w 73"/>
                <a:gd name="T59" fmla="*/ 182399702 h 78"/>
                <a:gd name="T60" fmla="*/ 279889521 w 73"/>
                <a:gd name="T61" fmla="*/ 252552860 h 78"/>
                <a:gd name="T62" fmla="*/ 209917140 w 73"/>
                <a:gd name="T63" fmla="*/ 378829290 h 78"/>
                <a:gd name="T64" fmla="*/ 181927440 w 73"/>
                <a:gd name="T65" fmla="*/ 547199105 h 78"/>
                <a:gd name="T66" fmla="*/ 209917140 w 73"/>
                <a:gd name="T67" fmla="*/ 715568920 h 7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3" h="78">
                  <a:moveTo>
                    <a:pt x="3" y="24"/>
                  </a:moveTo>
                  <a:cubicBezTo>
                    <a:pt x="4" y="19"/>
                    <a:pt x="7" y="15"/>
                    <a:pt x="10" y="11"/>
                  </a:cubicBezTo>
                  <a:cubicBezTo>
                    <a:pt x="13" y="8"/>
                    <a:pt x="17" y="5"/>
                    <a:pt x="21" y="3"/>
                  </a:cubicBezTo>
                  <a:cubicBezTo>
                    <a:pt x="26" y="1"/>
                    <a:pt x="31" y="0"/>
                    <a:pt x="37" y="0"/>
                  </a:cubicBezTo>
                  <a:cubicBezTo>
                    <a:pt x="43" y="0"/>
                    <a:pt x="48" y="1"/>
                    <a:pt x="53" y="3"/>
                  </a:cubicBezTo>
                  <a:cubicBezTo>
                    <a:pt x="57" y="5"/>
                    <a:pt x="61" y="8"/>
                    <a:pt x="64" y="11"/>
                  </a:cubicBezTo>
                  <a:cubicBezTo>
                    <a:pt x="67" y="15"/>
                    <a:pt x="69" y="19"/>
                    <a:pt x="71" y="24"/>
                  </a:cubicBezTo>
                  <a:cubicBezTo>
                    <a:pt x="73" y="29"/>
                    <a:pt x="73" y="34"/>
                    <a:pt x="73" y="39"/>
                  </a:cubicBezTo>
                  <a:cubicBezTo>
                    <a:pt x="73" y="45"/>
                    <a:pt x="73" y="50"/>
                    <a:pt x="71" y="55"/>
                  </a:cubicBezTo>
                  <a:cubicBezTo>
                    <a:pt x="69" y="59"/>
                    <a:pt x="67" y="64"/>
                    <a:pt x="64" y="67"/>
                  </a:cubicBezTo>
                  <a:cubicBezTo>
                    <a:pt x="61" y="71"/>
                    <a:pt x="57" y="73"/>
                    <a:pt x="53" y="75"/>
                  </a:cubicBezTo>
                  <a:cubicBezTo>
                    <a:pt x="48" y="77"/>
                    <a:pt x="43" y="78"/>
                    <a:pt x="37" y="78"/>
                  </a:cubicBezTo>
                  <a:cubicBezTo>
                    <a:pt x="31" y="78"/>
                    <a:pt x="26" y="77"/>
                    <a:pt x="21" y="75"/>
                  </a:cubicBezTo>
                  <a:cubicBezTo>
                    <a:pt x="17" y="73"/>
                    <a:pt x="13" y="71"/>
                    <a:pt x="10" y="67"/>
                  </a:cubicBezTo>
                  <a:cubicBezTo>
                    <a:pt x="7" y="64"/>
                    <a:pt x="4" y="59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4"/>
                    <a:pt x="1" y="29"/>
                    <a:pt x="3" y="24"/>
                  </a:cubicBezTo>
                  <a:close/>
                  <a:moveTo>
                    <a:pt x="15" y="51"/>
                  </a:moveTo>
                  <a:cubicBezTo>
                    <a:pt x="16" y="55"/>
                    <a:pt x="18" y="58"/>
                    <a:pt x="20" y="60"/>
                  </a:cubicBezTo>
                  <a:cubicBezTo>
                    <a:pt x="22" y="63"/>
                    <a:pt x="25" y="64"/>
                    <a:pt x="28" y="66"/>
                  </a:cubicBezTo>
                  <a:cubicBezTo>
                    <a:pt x="31" y="67"/>
                    <a:pt x="34" y="68"/>
                    <a:pt x="37" y="68"/>
                  </a:cubicBezTo>
                  <a:cubicBezTo>
                    <a:pt x="40" y="68"/>
                    <a:pt x="43" y="67"/>
                    <a:pt x="46" y="66"/>
                  </a:cubicBezTo>
                  <a:cubicBezTo>
                    <a:pt x="49" y="64"/>
                    <a:pt x="51" y="63"/>
                    <a:pt x="53" y="60"/>
                  </a:cubicBezTo>
                  <a:cubicBezTo>
                    <a:pt x="56" y="58"/>
                    <a:pt x="57" y="55"/>
                    <a:pt x="58" y="51"/>
                  </a:cubicBezTo>
                  <a:cubicBezTo>
                    <a:pt x="60" y="48"/>
                    <a:pt x="60" y="44"/>
                    <a:pt x="60" y="39"/>
                  </a:cubicBezTo>
                  <a:cubicBezTo>
                    <a:pt x="60" y="35"/>
                    <a:pt x="60" y="31"/>
                    <a:pt x="58" y="27"/>
                  </a:cubicBezTo>
                  <a:cubicBezTo>
                    <a:pt x="57" y="24"/>
                    <a:pt x="56" y="21"/>
                    <a:pt x="53" y="18"/>
                  </a:cubicBezTo>
                  <a:cubicBezTo>
                    <a:pt x="51" y="16"/>
                    <a:pt x="49" y="14"/>
                    <a:pt x="46" y="13"/>
                  </a:cubicBezTo>
                  <a:cubicBezTo>
                    <a:pt x="43" y="11"/>
                    <a:pt x="40" y="11"/>
                    <a:pt x="37" y="11"/>
                  </a:cubicBezTo>
                  <a:cubicBezTo>
                    <a:pt x="34" y="11"/>
                    <a:pt x="31" y="11"/>
                    <a:pt x="28" y="13"/>
                  </a:cubicBezTo>
                  <a:cubicBezTo>
                    <a:pt x="25" y="14"/>
                    <a:pt x="22" y="16"/>
                    <a:pt x="20" y="18"/>
                  </a:cubicBezTo>
                  <a:cubicBezTo>
                    <a:pt x="18" y="21"/>
                    <a:pt x="16" y="24"/>
                    <a:pt x="15" y="27"/>
                  </a:cubicBezTo>
                  <a:cubicBezTo>
                    <a:pt x="14" y="31"/>
                    <a:pt x="13" y="35"/>
                    <a:pt x="13" y="39"/>
                  </a:cubicBezTo>
                  <a:cubicBezTo>
                    <a:pt x="13" y="44"/>
                    <a:pt x="14" y="48"/>
                    <a:pt x="15" y="51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gray">
            <a:xfrm>
              <a:off x="5374944" y="4628596"/>
              <a:ext cx="397810" cy="290659"/>
            </a:xfrm>
            <a:custGeom>
              <a:avLst/>
              <a:gdLst>
                <a:gd name="T0" fmla="*/ 0 w 106"/>
                <a:gd name="T1" fmla="*/ 28329816 h 77"/>
                <a:gd name="T2" fmla="*/ 169290673 w 106"/>
                <a:gd name="T3" fmla="*/ 28329816 h 77"/>
                <a:gd name="T4" fmla="*/ 169290673 w 106"/>
                <a:gd name="T5" fmla="*/ 184134364 h 77"/>
                <a:gd name="T6" fmla="*/ 169290673 w 106"/>
                <a:gd name="T7" fmla="*/ 184134364 h 77"/>
                <a:gd name="T8" fmla="*/ 507872018 w 106"/>
                <a:gd name="T9" fmla="*/ 0 h 77"/>
                <a:gd name="T10" fmla="*/ 691269933 w 106"/>
                <a:gd name="T11" fmla="*/ 42492836 h 77"/>
                <a:gd name="T12" fmla="*/ 804131633 w 106"/>
                <a:gd name="T13" fmla="*/ 184134364 h 77"/>
                <a:gd name="T14" fmla="*/ 945207819 w 106"/>
                <a:gd name="T15" fmla="*/ 42492836 h 77"/>
                <a:gd name="T16" fmla="*/ 1142712978 w 106"/>
                <a:gd name="T17" fmla="*/ 0 h 77"/>
                <a:gd name="T18" fmla="*/ 1283789164 w 106"/>
                <a:gd name="T19" fmla="*/ 14163020 h 77"/>
                <a:gd name="T20" fmla="*/ 1396647110 w 106"/>
                <a:gd name="T21" fmla="*/ 70818877 h 77"/>
                <a:gd name="T22" fmla="*/ 1467187080 w 106"/>
                <a:gd name="T23" fmla="*/ 169967569 h 77"/>
                <a:gd name="T24" fmla="*/ 1495401566 w 106"/>
                <a:gd name="T25" fmla="*/ 311609097 h 77"/>
                <a:gd name="T26" fmla="*/ 1495401566 w 106"/>
                <a:gd name="T27" fmla="*/ 1090631839 h 77"/>
                <a:gd name="T28" fmla="*/ 1312003650 w 106"/>
                <a:gd name="T29" fmla="*/ 1090631839 h 77"/>
                <a:gd name="T30" fmla="*/ 1312003650 w 106"/>
                <a:gd name="T31" fmla="*/ 382427973 h 77"/>
                <a:gd name="T32" fmla="*/ 1312003650 w 106"/>
                <a:gd name="T33" fmla="*/ 297446076 h 77"/>
                <a:gd name="T34" fmla="*/ 1283789164 w 106"/>
                <a:gd name="T35" fmla="*/ 226623425 h 77"/>
                <a:gd name="T36" fmla="*/ 1213249194 w 106"/>
                <a:gd name="T37" fmla="*/ 169967569 h 77"/>
                <a:gd name="T38" fmla="*/ 1114498491 w 106"/>
                <a:gd name="T39" fmla="*/ 155804548 h 77"/>
                <a:gd name="T40" fmla="*/ 902882336 w 106"/>
                <a:gd name="T41" fmla="*/ 226623425 h 77"/>
                <a:gd name="T42" fmla="*/ 832346119 w 106"/>
                <a:gd name="T43" fmla="*/ 424920809 h 77"/>
                <a:gd name="T44" fmla="*/ 832346119 w 106"/>
                <a:gd name="T45" fmla="*/ 1090631839 h 77"/>
                <a:gd name="T46" fmla="*/ 663055447 w 106"/>
                <a:gd name="T47" fmla="*/ 1090631839 h 77"/>
                <a:gd name="T48" fmla="*/ 663055447 w 106"/>
                <a:gd name="T49" fmla="*/ 382427973 h 77"/>
                <a:gd name="T50" fmla="*/ 648948204 w 106"/>
                <a:gd name="T51" fmla="*/ 297446076 h 77"/>
                <a:gd name="T52" fmla="*/ 620733717 w 106"/>
                <a:gd name="T53" fmla="*/ 212460405 h 77"/>
                <a:gd name="T54" fmla="*/ 564300991 w 106"/>
                <a:gd name="T55" fmla="*/ 169967569 h 77"/>
                <a:gd name="T56" fmla="*/ 465550288 w 106"/>
                <a:gd name="T57" fmla="*/ 155804548 h 77"/>
                <a:gd name="T58" fmla="*/ 324474102 w 106"/>
                <a:gd name="T59" fmla="*/ 184134364 h 77"/>
                <a:gd name="T60" fmla="*/ 239826889 w 106"/>
                <a:gd name="T61" fmla="*/ 254953241 h 77"/>
                <a:gd name="T62" fmla="*/ 197505159 w 106"/>
                <a:gd name="T63" fmla="*/ 354101933 h 77"/>
                <a:gd name="T64" fmla="*/ 183397916 w 106"/>
                <a:gd name="T65" fmla="*/ 424920809 h 77"/>
                <a:gd name="T66" fmla="*/ 183397916 w 106"/>
                <a:gd name="T67" fmla="*/ 1090631839 h 77"/>
                <a:gd name="T68" fmla="*/ 0 w 106"/>
                <a:gd name="T69" fmla="*/ 1090631839 h 77"/>
                <a:gd name="T70" fmla="*/ 0 w 106"/>
                <a:gd name="T71" fmla="*/ 28329816 h 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6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8" y="4"/>
                    <a:pt x="26" y="0"/>
                    <a:pt x="36" y="0"/>
                  </a:cubicBezTo>
                  <a:cubicBezTo>
                    <a:pt x="41" y="0"/>
                    <a:pt x="45" y="1"/>
                    <a:pt x="49" y="3"/>
                  </a:cubicBezTo>
                  <a:cubicBezTo>
                    <a:pt x="53" y="5"/>
                    <a:pt x="56" y="8"/>
                    <a:pt x="57" y="13"/>
                  </a:cubicBezTo>
                  <a:cubicBezTo>
                    <a:pt x="60" y="9"/>
                    <a:pt x="63" y="5"/>
                    <a:pt x="67" y="3"/>
                  </a:cubicBezTo>
                  <a:cubicBezTo>
                    <a:pt x="71" y="1"/>
                    <a:pt x="76" y="0"/>
                    <a:pt x="81" y="0"/>
                  </a:cubicBezTo>
                  <a:cubicBezTo>
                    <a:pt x="84" y="0"/>
                    <a:pt x="88" y="0"/>
                    <a:pt x="91" y="1"/>
                  </a:cubicBezTo>
                  <a:cubicBezTo>
                    <a:pt x="94" y="2"/>
                    <a:pt x="97" y="3"/>
                    <a:pt x="99" y="5"/>
                  </a:cubicBezTo>
                  <a:cubicBezTo>
                    <a:pt x="101" y="7"/>
                    <a:pt x="103" y="9"/>
                    <a:pt x="104" y="12"/>
                  </a:cubicBezTo>
                  <a:cubicBezTo>
                    <a:pt x="105" y="14"/>
                    <a:pt x="106" y="18"/>
                    <a:pt x="106" y="22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3" y="23"/>
                    <a:pt x="93" y="21"/>
                  </a:cubicBezTo>
                  <a:cubicBezTo>
                    <a:pt x="92" y="19"/>
                    <a:pt x="92" y="17"/>
                    <a:pt x="91" y="16"/>
                  </a:cubicBezTo>
                  <a:cubicBezTo>
                    <a:pt x="89" y="14"/>
                    <a:pt x="88" y="13"/>
                    <a:pt x="86" y="12"/>
                  </a:cubicBezTo>
                  <a:cubicBezTo>
                    <a:pt x="84" y="11"/>
                    <a:pt x="82" y="11"/>
                    <a:pt x="79" y="11"/>
                  </a:cubicBezTo>
                  <a:cubicBezTo>
                    <a:pt x="73" y="11"/>
                    <a:pt x="68" y="13"/>
                    <a:pt x="64" y="16"/>
                  </a:cubicBezTo>
                  <a:cubicBezTo>
                    <a:pt x="61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5"/>
                    <a:pt x="47" y="23"/>
                    <a:pt x="46" y="21"/>
                  </a:cubicBezTo>
                  <a:cubicBezTo>
                    <a:pt x="46" y="19"/>
                    <a:pt x="45" y="17"/>
                    <a:pt x="44" y="15"/>
                  </a:cubicBezTo>
                  <a:cubicBezTo>
                    <a:pt x="43" y="14"/>
                    <a:pt x="41" y="13"/>
                    <a:pt x="40" y="12"/>
                  </a:cubicBezTo>
                  <a:cubicBezTo>
                    <a:pt x="38" y="11"/>
                    <a:pt x="35" y="11"/>
                    <a:pt x="33" y="11"/>
                  </a:cubicBezTo>
                  <a:cubicBezTo>
                    <a:pt x="29" y="11"/>
                    <a:pt x="26" y="11"/>
                    <a:pt x="23" y="13"/>
                  </a:cubicBezTo>
                  <a:cubicBezTo>
                    <a:pt x="21" y="14"/>
                    <a:pt x="19" y="16"/>
                    <a:pt x="17" y="18"/>
                  </a:cubicBezTo>
                  <a:cubicBezTo>
                    <a:pt x="16" y="20"/>
                    <a:pt x="14" y="22"/>
                    <a:pt x="14" y="25"/>
                  </a:cubicBezTo>
                  <a:cubicBezTo>
                    <a:pt x="13" y="27"/>
                    <a:pt x="13" y="28"/>
                    <a:pt x="13" y="30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gray">
            <a:xfrm>
              <a:off x="5844004" y="4628596"/>
              <a:ext cx="391874" cy="290659"/>
            </a:xfrm>
            <a:custGeom>
              <a:avLst/>
              <a:gdLst>
                <a:gd name="T0" fmla="*/ 0 w 105"/>
                <a:gd name="T1" fmla="*/ 28329816 h 77"/>
                <a:gd name="T2" fmla="*/ 153931839 w 105"/>
                <a:gd name="T3" fmla="*/ 28329816 h 77"/>
                <a:gd name="T4" fmla="*/ 153931839 w 105"/>
                <a:gd name="T5" fmla="*/ 184134364 h 77"/>
                <a:gd name="T6" fmla="*/ 167923607 w 105"/>
                <a:gd name="T7" fmla="*/ 184134364 h 77"/>
                <a:gd name="T8" fmla="*/ 503774554 w 105"/>
                <a:gd name="T9" fmla="*/ 0 h 77"/>
                <a:gd name="T10" fmla="*/ 671698161 w 105"/>
                <a:gd name="T11" fmla="*/ 42492836 h 77"/>
                <a:gd name="T12" fmla="*/ 783647232 w 105"/>
                <a:gd name="T13" fmla="*/ 184134364 h 77"/>
                <a:gd name="T14" fmla="*/ 923587304 w 105"/>
                <a:gd name="T15" fmla="*/ 42492836 h 77"/>
                <a:gd name="T16" fmla="*/ 1119498179 w 105"/>
                <a:gd name="T17" fmla="*/ 0 h 77"/>
                <a:gd name="T18" fmla="*/ 1259434518 w 105"/>
                <a:gd name="T19" fmla="*/ 14163020 h 77"/>
                <a:gd name="T20" fmla="*/ 1371383590 w 105"/>
                <a:gd name="T21" fmla="*/ 70818877 h 77"/>
                <a:gd name="T22" fmla="*/ 1441353625 w 105"/>
                <a:gd name="T23" fmla="*/ 169967569 h 77"/>
                <a:gd name="T24" fmla="*/ 1469340893 w 105"/>
                <a:gd name="T25" fmla="*/ 311609097 h 77"/>
                <a:gd name="T26" fmla="*/ 1469340893 w 105"/>
                <a:gd name="T27" fmla="*/ 1090631839 h 77"/>
                <a:gd name="T28" fmla="*/ 1301417286 w 105"/>
                <a:gd name="T29" fmla="*/ 1090631839 h 77"/>
                <a:gd name="T30" fmla="*/ 1301417286 w 105"/>
                <a:gd name="T31" fmla="*/ 382427973 h 77"/>
                <a:gd name="T32" fmla="*/ 1287421786 w 105"/>
                <a:gd name="T33" fmla="*/ 297446076 h 77"/>
                <a:gd name="T34" fmla="*/ 1259434518 w 105"/>
                <a:gd name="T35" fmla="*/ 226623425 h 77"/>
                <a:gd name="T36" fmla="*/ 1189468215 w 105"/>
                <a:gd name="T37" fmla="*/ 169967569 h 77"/>
                <a:gd name="T38" fmla="*/ 1091510911 w 105"/>
                <a:gd name="T39" fmla="*/ 155804548 h 77"/>
                <a:gd name="T40" fmla="*/ 895600036 w 105"/>
                <a:gd name="T41" fmla="*/ 226623425 h 77"/>
                <a:gd name="T42" fmla="*/ 825630000 w 105"/>
                <a:gd name="T43" fmla="*/ 424920809 h 77"/>
                <a:gd name="T44" fmla="*/ 825630000 w 105"/>
                <a:gd name="T45" fmla="*/ 1090631839 h 77"/>
                <a:gd name="T46" fmla="*/ 643710893 w 105"/>
                <a:gd name="T47" fmla="*/ 1090631839 h 77"/>
                <a:gd name="T48" fmla="*/ 643710893 w 105"/>
                <a:gd name="T49" fmla="*/ 382427973 h 77"/>
                <a:gd name="T50" fmla="*/ 629719125 w 105"/>
                <a:gd name="T51" fmla="*/ 297446076 h 77"/>
                <a:gd name="T52" fmla="*/ 601731857 w 105"/>
                <a:gd name="T53" fmla="*/ 212460405 h 77"/>
                <a:gd name="T54" fmla="*/ 545753589 w 105"/>
                <a:gd name="T55" fmla="*/ 169967569 h 77"/>
                <a:gd name="T56" fmla="*/ 447800018 w 105"/>
                <a:gd name="T57" fmla="*/ 155804548 h 77"/>
                <a:gd name="T58" fmla="*/ 321855447 w 105"/>
                <a:gd name="T59" fmla="*/ 184134364 h 77"/>
                <a:gd name="T60" fmla="*/ 237893643 w 105"/>
                <a:gd name="T61" fmla="*/ 254953241 h 77"/>
                <a:gd name="T62" fmla="*/ 181919107 w 105"/>
                <a:gd name="T63" fmla="*/ 354101933 h 77"/>
                <a:gd name="T64" fmla="*/ 167923607 w 105"/>
                <a:gd name="T65" fmla="*/ 424920809 h 77"/>
                <a:gd name="T66" fmla="*/ 167923607 w 105"/>
                <a:gd name="T67" fmla="*/ 1090631839 h 77"/>
                <a:gd name="T68" fmla="*/ 0 w 105"/>
                <a:gd name="T69" fmla="*/ 1090631839 h 77"/>
                <a:gd name="T70" fmla="*/ 0 w 105"/>
                <a:gd name="T71" fmla="*/ 28329816 h 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77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25" y="0"/>
                    <a:pt x="36" y="0"/>
                  </a:cubicBezTo>
                  <a:cubicBezTo>
                    <a:pt x="40" y="0"/>
                    <a:pt x="45" y="1"/>
                    <a:pt x="48" y="3"/>
                  </a:cubicBezTo>
                  <a:cubicBezTo>
                    <a:pt x="52" y="5"/>
                    <a:pt x="55" y="8"/>
                    <a:pt x="56" y="13"/>
                  </a:cubicBezTo>
                  <a:cubicBezTo>
                    <a:pt x="59" y="9"/>
                    <a:pt x="62" y="5"/>
                    <a:pt x="66" y="3"/>
                  </a:cubicBezTo>
                  <a:cubicBezTo>
                    <a:pt x="71" y="1"/>
                    <a:pt x="75" y="0"/>
                    <a:pt x="80" y="0"/>
                  </a:cubicBezTo>
                  <a:cubicBezTo>
                    <a:pt x="84" y="0"/>
                    <a:pt x="87" y="0"/>
                    <a:pt x="90" y="1"/>
                  </a:cubicBezTo>
                  <a:cubicBezTo>
                    <a:pt x="93" y="2"/>
                    <a:pt x="96" y="3"/>
                    <a:pt x="98" y="5"/>
                  </a:cubicBezTo>
                  <a:cubicBezTo>
                    <a:pt x="100" y="7"/>
                    <a:pt x="102" y="9"/>
                    <a:pt x="103" y="12"/>
                  </a:cubicBezTo>
                  <a:cubicBezTo>
                    <a:pt x="104" y="14"/>
                    <a:pt x="105" y="18"/>
                    <a:pt x="105" y="22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2" y="23"/>
                    <a:pt x="92" y="21"/>
                  </a:cubicBezTo>
                  <a:cubicBezTo>
                    <a:pt x="92" y="19"/>
                    <a:pt x="91" y="17"/>
                    <a:pt x="90" y="16"/>
                  </a:cubicBezTo>
                  <a:cubicBezTo>
                    <a:pt x="89" y="14"/>
                    <a:pt x="87" y="13"/>
                    <a:pt x="85" y="12"/>
                  </a:cubicBezTo>
                  <a:cubicBezTo>
                    <a:pt x="84" y="11"/>
                    <a:pt x="81" y="11"/>
                    <a:pt x="78" y="11"/>
                  </a:cubicBezTo>
                  <a:cubicBezTo>
                    <a:pt x="72" y="11"/>
                    <a:pt x="67" y="13"/>
                    <a:pt x="64" y="16"/>
                  </a:cubicBezTo>
                  <a:cubicBezTo>
                    <a:pt x="60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3"/>
                    <a:pt x="45" y="21"/>
                  </a:cubicBezTo>
                  <a:cubicBezTo>
                    <a:pt x="45" y="19"/>
                    <a:pt x="44" y="17"/>
                    <a:pt x="43" y="15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7" y="11"/>
                    <a:pt x="35" y="11"/>
                    <a:pt x="32" y="11"/>
                  </a:cubicBezTo>
                  <a:cubicBezTo>
                    <a:pt x="28" y="11"/>
                    <a:pt x="25" y="11"/>
                    <a:pt x="23" y="13"/>
                  </a:cubicBezTo>
                  <a:cubicBezTo>
                    <a:pt x="20" y="14"/>
                    <a:pt x="18" y="16"/>
                    <a:pt x="17" y="18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2" y="27"/>
                    <a:pt x="12" y="28"/>
                    <a:pt x="12" y="3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5" name="Freeform 25"/>
            <p:cNvSpPr>
              <a:spLocks noEditPoints="1"/>
            </p:cNvSpPr>
            <p:nvPr/>
          </p:nvSpPr>
          <p:spPr bwMode="gray">
            <a:xfrm>
              <a:off x="6307128" y="4527757"/>
              <a:ext cx="47500" cy="391497"/>
            </a:xfrm>
            <a:custGeom>
              <a:avLst/>
              <a:gdLst>
                <a:gd name="T0" fmla="*/ 75407069 w 29"/>
                <a:gd name="T1" fmla="*/ 88425804 h 246"/>
                <a:gd name="T2" fmla="*/ 0 w 29"/>
                <a:gd name="T3" fmla="*/ 88425804 h 246"/>
                <a:gd name="T4" fmla="*/ 0 w 29"/>
                <a:gd name="T5" fmla="*/ 0 h 246"/>
                <a:gd name="T6" fmla="*/ 75407069 w 29"/>
                <a:gd name="T7" fmla="*/ 0 h 246"/>
                <a:gd name="T8" fmla="*/ 75407069 w 29"/>
                <a:gd name="T9" fmla="*/ 88425804 h 246"/>
                <a:gd name="T10" fmla="*/ 0 w 29"/>
                <a:gd name="T11" fmla="*/ 174324384 h 246"/>
                <a:gd name="T12" fmla="*/ 75407069 w 29"/>
                <a:gd name="T13" fmla="*/ 174324384 h 246"/>
                <a:gd name="T14" fmla="*/ 75407069 w 29"/>
                <a:gd name="T15" fmla="*/ 621501488 h 246"/>
                <a:gd name="T16" fmla="*/ 0 w 29"/>
                <a:gd name="T17" fmla="*/ 621501488 h 246"/>
                <a:gd name="T18" fmla="*/ 0 w 29"/>
                <a:gd name="T19" fmla="*/ 174324384 h 2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" h="246">
                  <a:moveTo>
                    <a:pt x="29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35"/>
                  </a:lnTo>
                  <a:close/>
                  <a:moveTo>
                    <a:pt x="0" y="69"/>
                  </a:moveTo>
                  <a:lnTo>
                    <a:pt x="29" y="69"/>
                  </a:lnTo>
                  <a:lnTo>
                    <a:pt x="29" y="246"/>
                  </a:lnTo>
                  <a:lnTo>
                    <a:pt x="0" y="246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gray">
            <a:xfrm>
              <a:off x="6396193" y="4545551"/>
              <a:ext cx="148435" cy="373703"/>
            </a:xfrm>
            <a:custGeom>
              <a:avLst/>
              <a:gdLst>
                <a:gd name="T0" fmla="*/ 346098468 w 40"/>
                <a:gd name="T1" fmla="*/ 329613673 h 98"/>
                <a:gd name="T2" fmla="*/ 553755322 w 40"/>
                <a:gd name="T3" fmla="*/ 329613673 h 98"/>
                <a:gd name="T4" fmla="*/ 553755322 w 40"/>
                <a:gd name="T5" fmla="*/ 487255326 h 98"/>
                <a:gd name="T6" fmla="*/ 346098468 w 40"/>
                <a:gd name="T7" fmla="*/ 487255326 h 98"/>
                <a:gd name="T8" fmla="*/ 346098468 w 40"/>
                <a:gd name="T9" fmla="*/ 1146478858 h 98"/>
                <a:gd name="T10" fmla="*/ 346098468 w 40"/>
                <a:gd name="T11" fmla="*/ 1203804135 h 98"/>
                <a:gd name="T12" fmla="*/ 373785306 w 40"/>
                <a:gd name="T13" fmla="*/ 1232464867 h 98"/>
                <a:gd name="T14" fmla="*/ 401472145 w 40"/>
                <a:gd name="T15" fmla="*/ 1246795233 h 98"/>
                <a:gd name="T16" fmla="*/ 470691096 w 40"/>
                <a:gd name="T17" fmla="*/ 1246795233 h 98"/>
                <a:gd name="T18" fmla="*/ 553755322 w 40"/>
                <a:gd name="T19" fmla="*/ 1246795233 h 98"/>
                <a:gd name="T20" fmla="*/ 553755322 w 40"/>
                <a:gd name="T21" fmla="*/ 1404436887 h 98"/>
                <a:gd name="T22" fmla="*/ 415317419 w 40"/>
                <a:gd name="T23" fmla="*/ 1404436887 h 98"/>
                <a:gd name="T24" fmla="*/ 304566355 w 40"/>
                <a:gd name="T25" fmla="*/ 1390106521 h 98"/>
                <a:gd name="T26" fmla="*/ 235347403 w 40"/>
                <a:gd name="T27" fmla="*/ 1361445789 h 98"/>
                <a:gd name="T28" fmla="*/ 193815290 w 40"/>
                <a:gd name="T29" fmla="*/ 1289790145 h 98"/>
                <a:gd name="T30" fmla="*/ 166128452 w 40"/>
                <a:gd name="T31" fmla="*/ 1160809224 h 98"/>
                <a:gd name="T32" fmla="*/ 166128452 w 40"/>
                <a:gd name="T33" fmla="*/ 487255326 h 98"/>
                <a:gd name="T34" fmla="*/ 0 w 40"/>
                <a:gd name="T35" fmla="*/ 487255326 h 98"/>
                <a:gd name="T36" fmla="*/ 0 w 40"/>
                <a:gd name="T37" fmla="*/ 329613673 h 98"/>
                <a:gd name="T38" fmla="*/ 166128452 w 40"/>
                <a:gd name="T39" fmla="*/ 329613673 h 98"/>
                <a:gd name="T40" fmla="*/ 166128452 w 40"/>
                <a:gd name="T41" fmla="*/ 0 h 98"/>
                <a:gd name="T42" fmla="*/ 346098468 w 40"/>
                <a:gd name="T43" fmla="*/ 0 h 98"/>
                <a:gd name="T44" fmla="*/ 346098468 w 40"/>
                <a:gd name="T45" fmla="*/ 329613673 h 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5" y="85"/>
                    <a:pt x="26" y="85"/>
                    <a:pt x="27" y="86"/>
                  </a:cubicBezTo>
                  <a:cubicBezTo>
                    <a:pt x="27" y="86"/>
                    <a:pt x="28" y="86"/>
                    <a:pt x="29" y="87"/>
                  </a:cubicBezTo>
                  <a:cubicBezTo>
                    <a:pt x="31" y="87"/>
                    <a:pt x="32" y="87"/>
                    <a:pt x="34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27" y="98"/>
                    <a:pt x="24" y="98"/>
                    <a:pt x="22" y="97"/>
                  </a:cubicBezTo>
                  <a:cubicBezTo>
                    <a:pt x="20" y="97"/>
                    <a:pt x="18" y="96"/>
                    <a:pt x="17" y="95"/>
                  </a:cubicBezTo>
                  <a:cubicBezTo>
                    <a:pt x="15" y="94"/>
                    <a:pt x="14" y="92"/>
                    <a:pt x="14" y="90"/>
                  </a:cubicBezTo>
                  <a:cubicBezTo>
                    <a:pt x="13" y="88"/>
                    <a:pt x="12" y="85"/>
                    <a:pt x="12" y="81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gray">
            <a:xfrm>
              <a:off x="6592128" y="4628596"/>
              <a:ext cx="397814" cy="290659"/>
            </a:xfrm>
            <a:custGeom>
              <a:avLst/>
              <a:gdLst>
                <a:gd name="T0" fmla="*/ 0 w 105"/>
                <a:gd name="T1" fmla="*/ 28329816 h 77"/>
                <a:gd name="T2" fmla="*/ 170468982 w 105"/>
                <a:gd name="T3" fmla="*/ 28329816 h 77"/>
                <a:gd name="T4" fmla="*/ 170468982 w 105"/>
                <a:gd name="T5" fmla="*/ 184134364 h 77"/>
                <a:gd name="T6" fmla="*/ 170468982 w 105"/>
                <a:gd name="T7" fmla="*/ 184134364 h 77"/>
                <a:gd name="T8" fmla="*/ 511410735 w 105"/>
                <a:gd name="T9" fmla="*/ 0 h 77"/>
                <a:gd name="T10" fmla="*/ 696087360 w 105"/>
                <a:gd name="T11" fmla="*/ 42492836 h 77"/>
                <a:gd name="T12" fmla="*/ 809733348 w 105"/>
                <a:gd name="T13" fmla="*/ 184134364 h 77"/>
                <a:gd name="T14" fmla="*/ 951790833 w 105"/>
                <a:gd name="T15" fmla="*/ 42492836 h 77"/>
                <a:gd name="T16" fmla="*/ 1136467458 w 105"/>
                <a:gd name="T17" fmla="*/ 0 h 77"/>
                <a:gd name="T18" fmla="*/ 1278524943 w 105"/>
                <a:gd name="T19" fmla="*/ 14163020 h 77"/>
                <a:gd name="T20" fmla="*/ 1392170931 w 105"/>
                <a:gd name="T21" fmla="*/ 70818877 h 77"/>
                <a:gd name="T22" fmla="*/ 1463201568 w 105"/>
                <a:gd name="T23" fmla="*/ 169967569 h 77"/>
                <a:gd name="T24" fmla="*/ 1491613065 w 105"/>
                <a:gd name="T25" fmla="*/ 311609097 h 77"/>
                <a:gd name="T26" fmla="*/ 1491613065 w 105"/>
                <a:gd name="T27" fmla="*/ 1090631839 h 77"/>
                <a:gd name="T28" fmla="*/ 1321144083 w 105"/>
                <a:gd name="T29" fmla="*/ 1090631839 h 77"/>
                <a:gd name="T30" fmla="*/ 1321144083 w 105"/>
                <a:gd name="T31" fmla="*/ 382427973 h 77"/>
                <a:gd name="T32" fmla="*/ 1306936440 w 105"/>
                <a:gd name="T33" fmla="*/ 297446076 h 77"/>
                <a:gd name="T34" fmla="*/ 1278524943 w 105"/>
                <a:gd name="T35" fmla="*/ 226623425 h 77"/>
                <a:gd name="T36" fmla="*/ 1221701949 w 105"/>
                <a:gd name="T37" fmla="*/ 169967569 h 77"/>
                <a:gd name="T38" fmla="*/ 1108055961 w 105"/>
                <a:gd name="T39" fmla="*/ 155804548 h 77"/>
                <a:gd name="T40" fmla="*/ 909175482 w 105"/>
                <a:gd name="T41" fmla="*/ 226623425 h 77"/>
                <a:gd name="T42" fmla="*/ 838144845 w 105"/>
                <a:gd name="T43" fmla="*/ 424920809 h 77"/>
                <a:gd name="T44" fmla="*/ 838144845 w 105"/>
                <a:gd name="T45" fmla="*/ 1090631839 h 77"/>
                <a:gd name="T46" fmla="*/ 653468220 w 105"/>
                <a:gd name="T47" fmla="*/ 1090631839 h 77"/>
                <a:gd name="T48" fmla="*/ 653468220 w 105"/>
                <a:gd name="T49" fmla="*/ 382427973 h 77"/>
                <a:gd name="T50" fmla="*/ 653468220 w 105"/>
                <a:gd name="T51" fmla="*/ 297446076 h 77"/>
                <a:gd name="T52" fmla="*/ 610852869 w 105"/>
                <a:gd name="T53" fmla="*/ 212460405 h 77"/>
                <a:gd name="T54" fmla="*/ 554026086 w 105"/>
                <a:gd name="T55" fmla="*/ 169967569 h 77"/>
                <a:gd name="T56" fmla="*/ 454587741 w 105"/>
                <a:gd name="T57" fmla="*/ 155804548 h 77"/>
                <a:gd name="T58" fmla="*/ 326734110 w 105"/>
                <a:gd name="T59" fmla="*/ 184134364 h 77"/>
                <a:gd name="T60" fmla="*/ 241499619 w 105"/>
                <a:gd name="T61" fmla="*/ 254953241 h 77"/>
                <a:gd name="T62" fmla="*/ 184676625 w 105"/>
                <a:gd name="T63" fmla="*/ 354101933 h 77"/>
                <a:gd name="T64" fmla="*/ 170468982 w 105"/>
                <a:gd name="T65" fmla="*/ 424920809 h 77"/>
                <a:gd name="T66" fmla="*/ 170468982 w 105"/>
                <a:gd name="T67" fmla="*/ 1090631839 h 77"/>
                <a:gd name="T68" fmla="*/ 0 w 105"/>
                <a:gd name="T69" fmla="*/ 1090631839 h 77"/>
                <a:gd name="T70" fmla="*/ 0 w 105"/>
                <a:gd name="T71" fmla="*/ 28329816 h 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26" y="0"/>
                    <a:pt x="36" y="0"/>
                  </a:cubicBezTo>
                  <a:cubicBezTo>
                    <a:pt x="41" y="0"/>
                    <a:pt x="45" y="1"/>
                    <a:pt x="49" y="3"/>
                  </a:cubicBezTo>
                  <a:cubicBezTo>
                    <a:pt x="52" y="5"/>
                    <a:pt x="55" y="8"/>
                    <a:pt x="57" y="13"/>
                  </a:cubicBezTo>
                  <a:cubicBezTo>
                    <a:pt x="59" y="9"/>
                    <a:pt x="63" y="5"/>
                    <a:pt x="67" y="3"/>
                  </a:cubicBezTo>
                  <a:cubicBezTo>
                    <a:pt x="71" y="1"/>
                    <a:pt x="75" y="0"/>
                    <a:pt x="80" y="0"/>
                  </a:cubicBezTo>
                  <a:cubicBezTo>
                    <a:pt x="84" y="0"/>
                    <a:pt x="87" y="0"/>
                    <a:pt x="90" y="1"/>
                  </a:cubicBezTo>
                  <a:cubicBezTo>
                    <a:pt x="94" y="2"/>
                    <a:pt x="96" y="3"/>
                    <a:pt x="98" y="5"/>
                  </a:cubicBezTo>
                  <a:cubicBezTo>
                    <a:pt x="101" y="7"/>
                    <a:pt x="102" y="9"/>
                    <a:pt x="103" y="12"/>
                  </a:cubicBezTo>
                  <a:cubicBezTo>
                    <a:pt x="105" y="14"/>
                    <a:pt x="105" y="18"/>
                    <a:pt x="105" y="22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3" y="23"/>
                    <a:pt x="92" y="21"/>
                  </a:cubicBezTo>
                  <a:cubicBezTo>
                    <a:pt x="92" y="19"/>
                    <a:pt x="91" y="17"/>
                    <a:pt x="90" y="16"/>
                  </a:cubicBezTo>
                  <a:cubicBezTo>
                    <a:pt x="89" y="14"/>
                    <a:pt x="88" y="13"/>
                    <a:pt x="86" y="12"/>
                  </a:cubicBezTo>
                  <a:cubicBezTo>
                    <a:pt x="84" y="11"/>
                    <a:pt x="81" y="11"/>
                    <a:pt x="78" y="11"/>
                  </a:cubicBezTo>
                  <a:cubicBezTo>
                    <a:pt x="72" y="11"/>
                    <a:pt x="68" y="13"/>
                    <a:pt x="64" y="16"/>
                  </a:cubicBezTo>
                  <a:cubicBezTo>
                    <a:pt x="61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3"/>
                    <a:pt x="46" y="21"/>
                  </a:cubicBezTo>
                  <a:cubicBezTo>
                    <a:pt x="45" y="19"/>
                    <a:pt x="45" y="17"/>
                    <a:pt x="43" y="15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7" y="11"/>
                    <a:pt x="35" y="11"/>
                    <a:pt x="32" y="11"/>
                  </a:cubicBezTo>
                  <a:cubicBezTo>
                    <a:pt x="29" y="11"/>
                    <a:pt x="26" y="11"/>
                    <a:pt x="23" y="13"/>
                  </a:cubicBezTo>
                  <a:cubicBezTo>
                    <a:pt x="20" y="14"/>
                    <a:pt x="18" y="16"/>
                    <a:pt x="17" y="18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3" y="27"/>
                    <a:pt x="12" y="28"/>
                    <a:pt x="12" y="3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8" name="Freeform 28"/>
            <p:cNvSpPr>
              <a:spLocks noEditPoints="1"/>
            </p:cNvSpPr>
            <p:nvPr/>
          </p:nvSpPr>
          <p:spPr bwMode="gray">
            <a:xfrm>
              <a:off x="7043377" y="4628596"/>
              <a:ext cx="261250" cy="290659"/>
            </a:xfrm>
            <a:custGeom>
              <a:avLst/>
              <a:gdLst>
                <a:gd name="T0" fmla="*/ 955413643 w 70"/>
                <a:gd name="T1" fmla="*/ 743628693 h 78"/>
                <a:gd name="T2" fmla="*/ 800861875 w 70"/>
                <a:gd name="T3" fmla="*/ 1010215166 h 78"/>
                <a:gd name="T4" fmla="*/ 505806125 w 70"/>
                <a:gd name="T5" fmla="*/ 1094398210 h 78"/>
                <a:gd name="T6" fmla="*/ 295055750 w 70"/>
                <a:gd name="T7" fmla="*/ 1066338437 h 78"/>
                <a:gd name="T8" fmla="*/ 126452464 w 70"/>
                <a:gd name="T9" fmla="*/ 940058281 h 78"/>
                <a:gd name="T10" fmla="*/ 42150821 w 70"/>
                <a:gd name="T11" fmla="*/ 771692192 h 78"/>
                <a:gd name="T12" fmla="*/ 0 w 70"/>
                <a:gd name="T13" fmla="*/ 547199105 h 78"/>
                <a:gd name="T14" fmla="*/ 42150821 w 70"/>
                <a:gd name="T15" fmla="*/ 322706018 h 78"/>
                <a:gd name="T16" fmla="*/ 140500250 w 70"/>
                <a:gd name="T17" fmla="*/ 154339929 h 78"/>
                <a:gd name="T18" fmla="*/ 295055750 w 70"/>
                <a:gd name="T19" fmla="*/ 42093385 h 78"/>
                <a:gd name="T20" fmla="*/ 505806125 w 70"/>
                <a:gd name="T21" fmla="*/ 0 h 78"/>
                <a:gd name="T22" fmla="*/ 730608018 w 70"/>
                <a:gd name="T23" fmla="*/ 56123272 h 78"/>
                <a:gd name="T24" fmla="*/ 885163518 w 70"/>
                <a:gd name="T25" fmla="*/ 210459474 h 78"/>
                <a:gd name="T26" fmla="*/ 955413643 w 70"/>
                <a:gd name="T27" fmla="*/ 392859176 h 78"/>
                <a:gd name="T28" fmla="*/ 983512946 w 70"/>
                <a:gd name="T29" fmla="*/ 603322377 h 78"/>
                <a:gd name="T30" fmla="*/ 182651071 w 70"/>
                <a:gd name="T31" fmla="*/ 603322377 h 78"/>
                <a:gd name="T32" fmla="*/ 196702589 w 70"/>
                <a:gd name="T33" fmla="*/ 729598807 h 78"/>
                <a:gd name="T34" fmla="*/ 266952714 w 70"/>
                <a:gd name="T35" fmla="*/ 841845350 h 78"/>
                <a:gd name="T36" fmla="*/ 365305875 w 70"/>
                <a:gd name="T37" fmla="*/ 926028395 h 78"/>
                <a:gd name="T38" fmla="*/ 519857643 w 70"/>
                <a:gd name="T39" fmla="*/ 954091894 h 78"/>
                <a:gd name="T40" fmla="*/ 688460929 w 70"/>
                <a:gd name="T41" fmla="*/ 897968622 h 78"/>
                <a:gd name="T42" fmla="*/ 786810357 w 70"/>
                <a:gd name="T43" fmla="*/ 743628693 h 78"/>
                <a:gd name="T44" fmla="*/ 955413643 w 70"/>
                <a:gd name="T45" fmla="*/ 743628693 h 78"/>
                <a:gd name="T46" fmla="*/ 786810357 w 70"/>
                <a:gd name="T47" fmla="*/ 448982448 h 78"/>
                <a:gd name="T48" fmla="*/ 758711054 w 70"/>
                <a:gd name="T49" fmla="*/ 336739631 h 78"/>
                <a:gd name="T50" fmla="*/ 702508714 w 70"/>
                <a:gd name="T51" fmla="*/ 238522973 h 78"/>
                <a:gd name="T52" fmla="*/ 604159286 w 70"/>
                <a:gd name="T53" fmla="*/ 168369815 h 78"/>
                <a:gd name="T54" fmla="*/ 491758339 w 70"/>
                <a:gd name="T55" fmla="*/ 154339929 h 78"/>
                <a:gd name="T56" fmla="*/ 365305875 w 70"/>
                <a:gd name="T57" fmla="*/ 168369815 h 78"/>
                <a:gd name="T58" fmla="*/ 281004232 w 70"/>
                <a:gd name="T59" fmla="*/ 238522973 h 78"/>
                <a:gd name="T60" fmla="*/ 210754107 w 70"/>
                <a:gd name="T61" fmla="*/ 336739631 h 78"/>
                <a:gd name="T62" fmla="*/ 182651071 w 70"/>
                <a:gd name="T63" fmla="*/ 448982448 h 78"/>
                <a:gd name="T64" fmla="*/ 786810357 w 70"/>
                <a:gd name="T65" fmla="*/ 448982448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0" h="78">
                  <a:moveTo>
                    <a:pt x="68" y="53"/>
                  </a:moveTo>
                  <a:cubicBezTo>
                    <a:pt x="67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1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5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6" y="1"/>
                    <a:pt x="30" y="0"/>
                    <a:pt x="36" y="0"/>
                  </a:cubicBezTo>
                  <a:cubicBezTo>
                    <a:pt x="42" y="0"/>
                    <a:pt x="48" y="1"/>
                    <a:pt x="52" y="4"/>
                  </a:cubicBezTo>
                  <a:cubicBezTo>
                    <a:pt x="57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70" y="38"/>
                    <a:pt x="70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4" y="49"/>
                    <a:pt x="14" y="52"/>
                  </a:cubicBezTo>
                  <a:cubicBezTo>
                    <a:pt x="15" y="55"/>
                    <a:pt x="17" y="58"/>
                    <a:pt x="19" y="60"/>
                  </a:cubicBezTo>
                  <a:cubicBezTo>
                    <a:pt x="21" y="62"/>
                    <a:pt x="23" y="64"/>
                    <a:pt x="26" y="66"/>
                  </a:cubicBezTo>
                  <a:cubicBezTo>
                    <a:pt x="29" y="67"/>
                    <a:pt x="33" y="68"/>
                    <a:pt x="37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6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1" y="11"/>
                    <a:pt x="38" y="11"/>
                    <a:pt x="35" y="11"/>
                  </a:cubicBezTo>
                  <a:cubicBezTo>
                    <a:pt x="32" y="11"/>
                    <a:pt x="29" y="11"/>
                    <a:pt x="26" y="12"/>
                  </a:cubicBezTo>
                  <a:cubicBezTo>
                    <a:pt x="24" y="14"/>
                    <a:pt x="21" y="15"/>
                    <a:pt x="20" y="17"/>
                  </a:cubicBezTo>
                  <a:cubicBezTo>
                    <a:pt x="18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gray">
            <a:xfrm>
              <a:off x="7346191" y="4628596"/>
              <a:ext cx="237500" cy="290659"/>
            </a:xfrm>
            <a:custGeom>
              <a:avLst/>
              <a:gdLst>
                <a:gd name="T0" fmla="*/ 0 w 62"/>
                <a:gd name="T1" fmla="*/ 28329816 h 77"/>
                <a:gd name="T2" fmla="*/ 158600202 w 62"/>
                <a:gd name="T3" fmla="*/ 28329816 h 77"/>
                <a:gd name="T4" fmla="*/ 158600202 w 62"/>
                <a:gd name="T5" fmla="*/ 198297384 h 77"/>
                <a:gd name="T6" fmla="*/ 173018750 w 62"/>
                <a:gd name="T7" fmla="*/ 198297384 h 77"/>
                <a:gd name="T8" fmla="*/ 317200403 w 62"/>
                <a:gd name="T9" fmla="*/ 42492836 h 77"/>
                <a:gd name="T10" fmla="*/ 519056250 w 62"/>
                <a:gd name="T11" fmla="*/ 0 h 77"/>
                <a:gd name="T12" fmla="*/ 692075000 w 62"/>
                <a:gd name="T13" fmla="*/ 28329816 h 77"/>
                <a:gd name="T14" fmla="*/ 807419556 w 62"/>
                <a:gd name="T15" fmla="*/ 113311712 h 77"/>
                <a:gd name="T16" fmla="*/ 879512298 w 62"/>
                <a:gd name="T17" fmla="*/ 226623425 h 77"/>
                <a:gd name="T18" fmla="*/ 893930847 w 62"/>
                <a:gd name="T19" fmla="*/ 382427973 h 77"/>
                <a:gd name="T20" fmla="*/ 893930847 w 62"/>
                <a:gd name="T21" fmla="*/ 1090631839 h 77"/>
                <a:gd name="T22" fmla="*/ 720912097 w 62"/>
                <a:gd name="T23" fmla="*/ 1090631839 h 77"/>
                <a:gd name="T24" fmla="*/ 720912097 w 62"/>
                <a:gd name="T25" fmla="*/ 368264953 h 77"/>
                <a:gd name="T26" fmla="*/ 648819355 w 62"/>
                <a:gd name="T27" fmla="*/ 212460405 h 77"/>
                <a:gd name="T28" fmla="*/ 490219153 w 62"/>
                <a:gd name="T29" fmla="*/ 155804548 h 77"/>
                <a:gd name="T30" fmla="*/ 346037500 w 62"/>
                <a:gd name="T31" fmla="*/ 184134364 h 77"/>
                <a:gd name="T32" fmla="*/ 259530040 w 62"/>
                <a:gd name="T33" fmla="*/ 240790220 h 77"/>
                <a:gd name="T34" fmla="*/ 187437298 w 62"/>
                <a:gd name="T35" fmla="*/ 354101933 h 77"/>
                <a:gd name="T36" fmla="*/ 173018750 w 62"/>
                <a:gd name="T37" fmla="*/ 481576665 h 77"/>
                <a:gd name="T38" fmla="*/ 173018750 w 62"/>
                <a:gd name="T39" fmla="*/ 1090631839 h 77"/>
                <a:gd name="T40" fmla="*/ 0 w 62"/>
                <a:gd name="T41" fmla="*/ 1090631839 h 77"/>
                <a:gd name="T42" fmla="*/ 0 w 62"/>
                <a:gd name="T43" fmla="*/ 28329816 h 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2" h="77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9"/>
                    <a:pt x="18" y="5"/>
                    <a:pt x="22" y="3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1" y="0"/>
                    <a:pt x="45" y="1"/>
                    <a:pt x="48" y="2"/>
                  </a:cubicBezTo>
                  <a:cubicBezTo>
                    <a:pt x="52" y="3"/>
                    <a:pt x="54" y="5"/>
                    <a:pt x="56" y="8"/>
                  </a:cubicBezTo>
                  <a:cubicBezTo>
                    <a:pt x="58" y="10"/>
                    <a:pt x="60" y="13"/>
                    <a:pt x="61" y="16"/>
                  </a:cubicBezTo>
                  <a:cubicBezTo>
                    <a:pt x="61" y="20"/>
                    <a:pt x="62" y="23"/>
                    <a:pt x="62" y="27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48" y="18"/>
                    <a:pt x="45" y="15"/>
                  </a:cubicBezTo>
                  <a:cubicBezTo>
                    <a:pt x="43" y="12"/>
                    <a:pt x="39" y="11"/>
                    <a:pt x="34" y="11"/>
                  </a:cubicBezTo>
                  <a:cubicBezTo>
                    <a:pt x="31" y="11"/>
                    <a:pt x="27" y="11"/>
                    <a:pt x="24" y="13"/>
                  </a:cubicBezTo>
                  <a:cubicBezTo>
                    <a:pt x="22" y="14"/>
                    <a:pt x="19" y="15"/>
                    <a:pt x="18" y="17"/>
                  </a:cubicBezTo>
                  <a:cubicBezTo>
                    <a:pt x="16" y="20"/>
                    <a:pt x="14" y="22"/>
                    <a:pt x="13" y="25"/>
                  </a:cubicBezTo>
                  <a:cubicBezTo>
                    <a:pt x="13" y="28"/>
                    <a:pt x="12" y="31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gray">
            <a:xfrm>
              <a:off x="7619316" y="4545551"/>
              <a:ext cx="148435" cy="373703"/>
            </a:xfrm>
            <a:custGeom>
              <a:avLst/>
              <a:gdLst>
                <a:gd name="T0" fmla="*/ 346098468 w 40"/>
                <a:gd name="T1" fmla="*/ 329613673 h 98"/>
                <a:gd name="T2" fmla="*/ 553755322 w 40"/>
                <a:gd name="T3" fmla="*/ 329613673 h 98"/>
                <a:gd name="T4" fmla="*/ 553755322 w 40"/>
                <a:gd name="T5" fmla="*/ 487255326 h 98"/>
                <a:gd name="T6" fmla="*/ 346098468 w 40"/>
                <a:gd name="T7" fmla="*/ 487255326 h 98"/>
                <a:gd name="T8" fmla="*/ 346098468 w 40"/>
                <a:gd name="T9" fmla="*/ 1146478858 h 98"/>
                <a:gd name="T10" fmla="*/ 346098468 w 40"/>
                <a:gd name="T11" fmla="*/ 1203804135 h 98"/>
                <a:gd name="T12" fmla="*/ 373785306 w 40"/>
                <a:gd name="T13" fmla="*/ 1232464867 h 98"/>
                <a:gd name="T14" fmla="*/ 415317419 w 40"/>
                <a:gd name="T15" fmla="*/ 1246795233 h 98"/>
                <a:gd name="T16" fmla="*/ 470691096 w 40"/>
                <a:gd name="T17" fmla="*/ 1246795233 h 98"/>
                <a:gd name="T18" fmla="*/ 553755322 w 40"/>
                <a:gd name="T19" fmla="*/ 1246795233 h 98"/>
                <a:gd name="T20" fmla="*/ 553755322 w 40"/>
                <a:gd name="T21" fmla="*/ 1404436887 h 98"/>
                <a:gd name="T22" fmla="*/ 429158983 w 40"/>
                <a:gd name="T23" fmla="*/ 1404436887 h 98"/>
                <a:gd name="T24" fmla="*/ 304566355 w 40"/>
                <a:gd name="T25" fmla="*/ 1390106521 h 98"/>
                <a:gd name="T26" fmla="*/ 235347403 w 40"/>
                <a:gd name="T27" fmla="*/ 1361445789 h 98"/>
                <a:gd name="T28" fmla="*/ 193815290 w 40"/>
                <a:gd name="T29" fmla="*/ 1289790145 h 98"/>
                <a:gd name="T30" fmla="*/ 179970016 w 40"/>
                <a:gd name="T31" fmla="*/ 1160809224 h 98"/>
                <a:gd name="T32" fmla="*/ 179970016 w 40"/>
                <a:gd name="T33" fmla="*/ 487255326 h 98"/>
                <a:gd name="T34" fmla="*/ 0 w 40"/>
                <a:gd name="T35" fmla="*/ 487255326 h 98"/>
                <a:gd name="T36" fmla="*/ 0 w 40"/>
                <a:gd name="T37" fmla="*/ 329613673 h 98"/>
                <a:gd name="T38" fmla="*/ 179970016 w 40"/>
                <a:gd name="T39" fmla="*/ 329613673 h 98"/>
                <a:gd name="T40" fmla="*/ 179970016 w 40"/>
                <a:gd name="T41" fmla="*/ 0 h 98"/>
                <a:gd name="T42" fmla="*/ 346098468 w 40"/>
                <a:gd name="T43" fmla="*/ 0 h 98"/>
                <a:gd name="T44" fmla="*/ 346098468 w 40"/>
                <a:gd name="T45" fmla="*/ 329613673 h 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6" y="85"/>
                    <a:pt x="26" y="85"/>
                    <a:pt x="27" y="86"/>
                  </a:cubicBezTo>
                  <a:cubicBezTo>
                    <a:pt x="27" y="86"/>
                    <a:pt x="28" y="86"/>
                    <a:pt x="30" y="87"/>
                  </a:cubicBezTo>
                  <a:cubicBezTo>
                    <a:pt x="31" y="87"/>
                    <a:pt x="32" y="87"/>
                    <a:pt x="34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7" y="98"/>
                    <a:pt x="25" y="98"/>
                    <a:pt x="22" y="97"/>
                  </a:cubicBezTo>
                  <a:cubicBezTo>
                    <a:pt x="20" y="97"/>
                    <a:pt x="18" y="96"/>
                    <a:pt x="17" y="95"/>
                  </a:cubicBezTo>
                  <a:cubicBezTo>
                    <a:pt x="15" y="94"/>
                    <a:pt x="14" y="92"/>
                    <a:pt x="14" y="90"/>
                  </a:cubicBezTo>
                  <a:cubicBezTo>
                    <a:pt x="13" y="88"/>
                    <a:pt x="13" y="85"/>
                    <a:pt x="13" y="8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gray">
            <a:xfrm>
              <a:off x="7797441" y="4486233"/>
              <a:ext cx="314685" cy="314386"/>
            </a:xfrm>
            <a:custGeom>
              <a:avLst/>
              <a:gdLst>
                <a:gd name="T0" fmla="*/ 42268939 w 84"/>
                <a:gd name="T1" fmla="*/ 351895244 h 84"/>
                <a:gd name="T2" fmla="*/ 169068263 w 84"/>
                <a:gd name="T3" fmla="*/ 168907621 h 84"/>
                <a:gd name="T4" fmla="*/ 366319564 w 84"/>
                <a:gd name="T5" fmla="*/ 42228777 h 84"/>
                <a:gd name="T6" fmla="*/ 591746411 w 84"/>
                <a:gd name="T7" fmla="*/ 0 h 84"/>
                <a:gd name="T8" fmla="*/ 817169513 w 84"/>
                <a:gd name="T9" fmla="*/ 42228777 h 84"/>
                <a:gd name="T10" fmla="*/ 1014420814 w 84"/>
                <a:gd name="T11" fmla="*/ 168907621 h 84"/>
                <a:gd name="T12" fmla="*/ 1141220138 w 84"/>
                <a:gd name="T13" fmla="*/ 351895244 h 84"/>
                <a:gd name="T14" fmla="*/ 1183489076 w 84"/>
                <a:gd name="T15" fmla="*/ 591184160 h 84"/>
                <a:gd name="T16" fmla="*/ 1141220138 w 84"/>
                <a:gd name="T17" fmla="*/ 830469332 h 84"/>
                <a:gd name="T18" fmla="*/ 1014420814 w 84"/>
                <a:gd name="T19" fmla="*/ 1013456955 h 84"/>
                <a:gd name="T20" fmla="*/ 817169513 w 84"/>
                <a:gd name="T21" fmla="*/ 1140135800 h 84"/>
                <a:gd name="T22" fmla="*/ 591746411 w 84"/>
                <a:gd name="T23" fmla="*/ 1182364576 h 84"/>
                <a:gd name="T24" fmla="*/ 366319564 w 84"/>
                <a:gd name="T25" fmla="*/ 1140135800 h 84"/>
                <a:gd name="T26" fmla="*/ 169068263 w 84"/>
                <a:gd name="T27" fmla="*/ 1013456955 h 84"/>
                <a:gd name="T28" fmla="*/ 42268939 w 84"/>
                <a:gd name="T29" fmla="*/ 830469332 h 84"/>
                <a:gd name="T30" fmla="*/ 0 w 84"/>
                <a:gd name="T31" fmla="*/ 591184160 h 84"/>
                <a:gd name="T32" fmla="*/ 42268939 w 84"/>
                <a:gd name="T33" fmla="*/ 351895244 h 84"/>
                <a:gd name="T34" fmla="*/ 140892716 w 84"/>
                <a:gd name="T35" fmla="*/ 788244299 h 84"/>
                <a:gd name="T36" fmla="*/ 239516494 w 84"/>
                <a:gd name="T37" fmla="*/ 957151920 h 84"/>
                <a:gd name="T38" fmla="*/ 394495110 w 84"/>
                <a:gd name="T39" fmla="*/ 1055681989 h 84"/>
                <a:gd name="T40" fmla="*/ 591746411 w 84"/>
                <a:gd name="T41" fmla="*/ 1097910766 h 84"/>
                <a:gd name="T42" fmla="*/ 788993966 w 84"/>
                <a:gd name="T43" fmla="*/ 1055681989 h 84"/>
                <a:gd name="T44" fmla="*/ 943972583 w 84"/>
                <a:gd name="T45" fmla="*/ 957151920 h 84"/>
                <a:gd name="T46" fmla="*/ 1042596360 w 84"/>
                <a:gd name="T47" fmla="*/ 788244299 h 84"/>
                <a:gd name="T48" fmla="*/ 1084865299 w 84"/>
                <a:gd name="T49" fmla="*/ 591184160 h 84"/>
                <a:gd name="T50" fmla="*/ 1042596360 w 84"/>
                <a:gd name="T51" fmla="*/ 394120278 h 84"/>
                <a:gd name="T52" fmla="*/ 943972583 w 84"/>
                <a:gd name="T53" fmla="*/ 225212657 h 84"/>
                <a:gd name="T54" fmla="*/ 788993966 w 84"/>
                <a:gd name="T55" fmla="*/ 126682587 h 84"/>
                <a:gd name="T56" fmla="*/ 591746411 w 84"/>
                <a:gd name="T57" fmla="*/ 84453811 h 84"/>
                <a:gd name="T58" fmla="*/ 394495110 w 84"/>
                <a:gd name="T59" fmla="*/ 126682587 h 84"/>
                <a:gd name="T60" fmla="*/ 239516494 w 84"/>
                <a:gd name="T61" fmla="*/ 225212657 h 84"/>
                <a:gd name="T62" fmla="*/ 140892716 w 84"/>
                <a:gd name="T63" fmla="*/ 394120278 h 84"/>
                <a:gd name="T64" fmla="*/ 98623778 w 84"/>
                <a:gd name="T65" fmla="*/ 591184160 h 84"/>
                <a:gd name="T66" fmla="*/ 140892716 w 84"/>
                <a:gd name="T67" fmla="*/ 788244299 h 84"/>
                <a:gd name="T68" fmla="*/ 366319564 w 84"/>
                <a:gd name="T69" fmla="*/ 239288916 h 84"/>
                <a:gd name="T70" fmla="*/ 634011604 w 84"/>
                <a:gd name="T71" fmla="*/ 239288916 h 84"/>
                <a:gd name="T72" fmla="*/ 817169513 w 84"/>
                <a:gd name="T73" fmla="*/ 295590208 h 84"/>
                <a:gd name="T74" fmla="*/ 873528098 w 84"/>
                <a:gd name="T75" fmla="*/ 450425313 h 84"/>
                <a:gd name="T76" fmla="*/ 817169513 w 84"/>
                <a:gd name="T77" fmla="*/ 577107901 h 84"/>
                <a:gd name="T78" fmla="*/ 690370189 w 84"/>
                <a:gd name="T79" fmla="*/ 633409194 h 84"/>
                <a:gd name="T80" fmla="*/ 887617744 w 84"/>
                <a:gd name="T81" fmla="*/ 943075661 h 84"/>
                <a:gd name="T82" fmla="*/ 774904320 w 84"/>
                <a:gd name="T83" fmla="*/ 943075661 h 84"/>
                <a:gd name="T84" fmla="*/ 577656765 w 84"/>
                <a:gd name="T85" fmla="*/ 647485452 h 84"/>
                <a:gd name="T86" fmla="*/ 464943341 w 84"/>
                <a:gd name="T87" fmla="*/ 647485452 h 84"/>
                <a:gd name="T88" fmla="*/ 464943341 w 84"/>
                <a:gd name="T89" fmla="*/ 943075661 h 84"/>
                <a:gd name="T90" fmla="*/ 366319564 w 84"/>
                <a:gd name="T91" fmla="*/ 943075661 h 84"/>
                <a:gd name="T92" fmla="*/ 366319564 w 84"/>
                <a:gd name="T93" fmla="*/ 239288916 h 84"/>
                <a:gd name="T94" fmla="*/ 464943341 w 84"/>
                <a:gd name="T95" fmla="*/ 548955383 h 84"/>
                <a:gd name="T96" fmla="*/ 577656765 w 84"/>
                <a:gd name="T97" fmla="*/ 548955383 h 84"/>
                <a:gd name="T98" fmla="*/ 648101250 w 84"/>
                <a:gd name="T99" fmla="*/ 548955383 h 84"/>
                <a:gd name="T100" fmla="*/ 704456089 w 84"/>
                <a:gd name="T101" fmla="*/ 534879124 h 84"/>
                <a:gd name="T102" fmla="*/ 746725028 w 84"/>
                <a:gd name="T103" fmla="*/ 506726606 h 84"/>
                <a:gd name="T104" fmla="*/ 760814674 w 84"/>
                <a:gd name="T105" fmla="*/ 436349055 h 84"/>
                <a:gd name="T106" fmla="*/ 746725028 w 84"/>
                <a:gd name="T107" fmla="*/ 380044019 h 84"/>
                <a:gd name="T108" fmla="*/ 718545735 w 84"/>
                <a:gd name="T109" fmla="*/ 351895244 h 84"/>
                <a:gd name="T110" fmla="*/ 662190896 w 84"/>
                <a:gd name="T111" fmla="*/ 337818985 h 84"/>
                <a:gd name="T112" fmla="*/ 605832311 w 84"/>
                <a:gd name="T113" fmla="*/ 337818985 h 84"/>
                <a:gd name="T114" fmla="*/ 464943341 w 84"/>
                <a:gd name="T115" fmla="*/ 337818985 h 84"/>
                <a:gd name="T116" fmla="*/ 464943341 w 84"/>
                <a:gd name="T117" fmla="*/ 548955383 h 8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4" h="84">
                  <a:moveTo>
                    <a:pt x="3" y="25"/>
                  </a:moveTo>
                  <a:cubicBezTo>
                    <a:pt x="5" y="20"/>
                    <a:pt x="8" y="16"/>
                    <a:pt x="12" y="12"/>
                  </a:cubicBezTo>
                  <a:cubicBezTo>
                    <a:pt x="16" y="8"/>
                    <a:pt x="21" y="5"/>
                    <a:pt x="26" y="3"/>
                  </a:cubicBezTo>
                  <a:cubicBezTo>
                    <a:pt x="31" y="1"/>
                    <a:pt x="36" y="0"/>
                    <a:pt x="42" y="0"/>
                  </a:cubicBezTo>
                  <a:cubicBezTo>
                    <a:pt x="48" y="0"/>
                    <a:pt x="53" y="1"/>
                    <a:pt x="58" y="3"/>
                  </a:cubicBezTo>
                  <a:cubicBezTo>
                    <a:pt x="64" y="5"/>
                    <a:pt x="68" y="8"/>
                    <a:pt x="72" y="12"/>
                  </a:cubicBezTo>
                  <a:cubicBezTo>
                    <a:pt x="76" y="16"/>
                    <a:pt x="79" y="20"/>
                    <a:pt x="81" y="25"/>
                  </a:cubicBezTo>
                  <a:cubicBezTo>
                    <a:pt x="83" y="30"/>
                    <a:pt x="84" y="36"/>
                    <a:pt x="84" y="42"/>
                  </a:cubicBezTo>
                  <a:cubicBezTo>
                    <a:pt x="84" y="48"/>
                    <a:pt x="83" y="54"/>
                    <a:pt x="81" y="59"/>
                  </a:cubicBezTo>
                  <a:cubicBezTo>
                    <a:pt x="79" y="64"/>
                    <a:pt x="76" y="68"/>
                    <a:pt x="72" y="72"/>
                  </a:cubicBezTo>
                  <a:cubicBezTo>
                    <a:pt x="68" y="76"/>
                    <a:pt x="64" y="79"/>
                    <a:pt x="58" y="81"/>
                  </a:cubicBezTo>
                  <a:cubicBezTo>
                    <a:pt x="53" y="83"/>
                    <a:pt x="48" y="84"/>
                    <a:pt x="42" y="84"/>
                  </a:cubicBezTo>
                  <a:cubicBezTo>
                    <a:pt x="36" y="84"/>
                    <a:pt x="31" y="83"/>
                    <a:pt x="26" y="81"/>
                  </a:cubicBezTo>
                  <a:cubicBezTo>
                    <a:pt x="21" y="79"/>
                    <a:pt x="16" y="76"/>
                    <a:pt x="12" y="72"/>
                  </a:cubicBezTo>
                  <a:cubicBezTo>
                    <a:pt x="8" y="68"/>
                    <a:pt x="5" y="64"/>
                    <a:pt x="3" y="59"/>
                  </a:cubicBezTo>
                  <a:cubicBezTo>
                    <a:pt x="1" y="54"/>
                    <a:pt x="0" y="48"/>
                    <a:pt x="0" y="42"/>
                  </a:cubicBezTo>
                  <a:cubicBezTo>
                    <a:pt x="0" y="36"/>
                    <a:pt x="1" y="30"/>
                    <a:pt x="3" y="25"/>
                  </a:cubicBezTo>
                  <a:close/>
                  <a:moveTo>
                    <a:pt x="10" y="56"/>
                  </a:moveTo>
                  <a:cubicBezTo>
                    <a:pt x="12" y="61"/>
                    <a:pt x="14" y="65"/>
                    <a:pt x="17" y="68"/>
                  </a:cubicBezTo>
                  <a:cubicBezTo>
                    <a:pt x="20" y="71"/>
                    <a:pt x="24" y="74"/>
                    <a:pt x="28" y="75"/>
                  </a:cubicBezTo>
                  <a:cubicBezTo>
                    <a:pt x="33" y="77"/>
                    <a:pt x="37" y="78"/>
                    <a:pt x="42" y="78"/>
                  </a:cubicBezTo>
                  <a:cubicBezTo>
                    <a:pt x="47" y="78"/>
                    <a:pt x="52" y="77"/>
                    <a:pt x="56" y="75"/>
                  </a:cubicBezTo>
                  <a:cubicBezTo>
                    <a:pt x="60" y="74"/>
                    <a:pt x="64" y="71"/>
                    <a:pt x="67" y="68"/>
                  </a:cubicBezTo>
                  <a:cubicBezTo>
                    <a:pt x="70" y="65"/>
                    <a:pt x="72" y="61"/>
                    <a:pt x="74" y="56"/>
                  </a:cubicBezTo>
                  <a:cubicBezTo>
                    <a:pt x="76" y="52"/>
                    <a:pt x="77" y="47"/>
                    <a:pt x="77" y="42"/>
                  </a:cubicBezTo>
                  <a:cubicBezTo>
                    <a:pt x="77" y="37"/>
                    <a:pt x="76" y="32"/>
                    <a:pt x="74" y="28"/>
                  </a:cubicBezTo>
                  <a:cubicBezTo>
                    <a:pt x="72" y="23"/>
                    <a:pt x="70" y="20"/>
                    <a:pt x="67" y="16"/>
                  </a:cubicBezTo>
                  <a:cubicBezTo>
                    <a:pt x="64" y="13"/>
                    <a:pt x="60" y="11"/>
                    <a:pt x="56" y="9"/>
                  </a:cubicBezTo>
                  <a:cubicBezTo>
                    <a:pt x="52" y="7"/>
                    <a:pt x="47" y="6"/>
                    <a:pt x="42" y="6"/>
                  </a:cubicBezTo>
                  <a:cubicBezTo>
                    <a:pt x="37" y="6"/>
                    <a:pt x="33" y="7"/>
                    <a:pt x="28" y="9"/>
                  </a:cubicBezTo>
                  <a:cubicBezTo>
                    <a:pt x="24" y="11"/>
                    <a:pt x="20" y="13"/>
                    <a:pt x="17" y="16"/>
                  </a:cubicBezTo>
                  <a:cubicBezTo>
                    <a:pt x="14" y="20"/>
                    <a:pt x="12" y="23"/>
                    <a:pt x="10" y="28"/>
                  </a:cubicBezTo>
                  <a:cubicBezTo>
                    <a:pt x="8" y="32"/>
                    <a:pt x="7" y="37"/>
                    <a:pt x="7" y="42"/>
                  </a:cubicBezTo>
                  <a:cubicBezTo>
                    <a:pt x="7" y="47"/>
                    <a:pt x="8" y="52"/>
                    <a:pt x="10" y="56"/>
                  </a:cubicBezTo>
                  <a:close/>
                  <a:moveTo>
                    <a:pt x="26" y="17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51" y="17"/>
                    <a:pt x="55" y="19"/>
                    <a:pt x="58" y="21"/>
                  </a:cubicBezTo>
                  <a:cubicBezTo>
                    <a:pt x="61" y="23"/>
                    <a:pt x="62" y="27"/>
                    <a:pt x="62" y="32"/>
                  </a:cubicBezTo>
                  <a:cubicBezTo>
                    <a:pt x="62" y="36"/>
                    <a:pt x="61" y="39"/>
                    <a:pt x="58" y="41"/>
                  </a:cubicBezTo>
                  <a:cubicBezTo>
                    <a:pt x="56" y="43"/>
                    <a:pt x="53" y="45"/>
                    <a:pt x="49" y="45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26" y="67"/>
                    <a:pt x="26" y="67"/>
                    <a:pt x="26" y="67"/>
                  </a:cubicBezTo>
                  <a:lnTo>
                    <a:pt x="26" y="17"/>
                  </a:lnTo>
                  <a:close/>
                  <a:moveTo>
                    <a:pt x="33" y="39"/>
                  </a:moveTo>
                  <a:cubicBezTo>
                    <a:pt x="41" y="39"/>
                    <a:pt x="41" y="39"/>
                    <a:pt x="41" y="39"/>
                  </a:cubicBezTo>
                  <a:cubicBezTo>
                    <a:pt x="43" y="39"/>
                    <a:pt x="45" y="39"/>
                    <a:pt x="46" y="39"/>
                  </a:cubicBezTo>
                  <a:cubicBezTo>
                    <a:pt x="48" y="39"/>
                    <a:pt x="49" y="39"/>
                    <a:pt x="50" y="38"/>
                  </a:cubicBezTo>
                  <a:cubicBezTo>
                    <a:pt x="52" y="38"/>
                    <a:pt x="53" y="37"/>
                    <a:pt x="53" y="36"/>
                  </a:cubicBezTo>
                  <a:cubicBezTo>
                    <a:pt x="54" y="35"/>
                    <a:pt x="54" y="33"/>
                    <a:pt x="54" y="31"/>
                  </a:cubicBezTo>
                  <a:cubicBezTo>
                    <a:pt x="54" y="30"/>
                    <a:pt x="54" y="28"/>
                    <a:pt x="53" y="27"/>
                  </a:cubicBezTo>
                  <a:cubicBezTo>
                    <a:pt x="53" y="26"/>
                    <a:pt x="52" y="26"/>
                    <a:pt x="51" y="25"/>
                  </a:cubicBezTo>
                  <a:cubicBezTo>
                    <a:pt x="50" y="24"/>
                    <a:pt x="49" y="24"/>
                    <a:pt x="47" y="24"/>
                  </a:cubicBezTo>
                  <a:cubicBezTo>
                    <a:pt x="46" y="24"/>
                    <a:pt x="45" y="24"/>
                    <a:pt x="43" y="24"/>
                  </a:cubicBezTo>
                  <a:cubicBezTo>
                    <a:pt x="33" y="24"/>
                    <a:pt x="33" y="24"/>
                    <a:pt x="33" y="24"/>
                  </a:cubicBezTo>
                  <a:lnTo>
                    <a:pt x="33" y="3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266825"/>
            <a:ext cx="6262688" cy="1730375"/>
          </a:xfrm>
        </p:spPr>
        <p:txBody>
          <a:bodyPr>
            <a:normAutofit/>
          </a:bodyPr>
          <a:lstStyle>
            <a:lvl1pPr algn="l"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183063" y="6516688"/>
            <a:ext cx="777875" cy="2413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GB" sz="1100" kern="1200" noProof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9DDB899A-0BFC-4516-985F-1CB3FF3AD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page for sales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 descr="&lt;IGNORE&g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6"/>
          <p:cNvGrpSpPr>
            <a:grpSpLocks/>
          </p:cNvGrpSpPr>
          <p:nvPr userDrawn="1"/>
        </p:nvGrpSpPr>
        <p:grpSpPr bwMode="auto">
          <a:xfrm>
            <a:off x="6900863" y="5829300"/>
            <a:ext cx="1893887" cy="855663"/>
            <a:chOff x="1028700" y="1828800"/>
            <a:chExt cx="7083426" cy="3197226"/>
          </a:xfrm>
        </p:grpSpPr>
        <p:sp>
          <p:nvSpPr>
            <p:cNvPr id="7" name="Freeform 5"/>
            <p:cNvSpPr>
              <a:spLocks/>
            </p:cNvSpPr>
            <p:nvPr/>
          </p:nvSpPr>
          <p:spPr bwMode="gray">
            <a:xfrm>
              <a:off x="3374007" y="1828800"/>
              <a:ext cx="1692187" cy="2028665"/>
            </a:xfrm>
            <a:custGeom>
              <a:avLst/>
              <a:gdLst>
                <a:gd name="T0" fmla="*/ 2147483647 w 452"/>
                <a:gd name="T1" fmla="*/ 1472212353 h 539"/>
                <a:gd name="T2" fmla="*/ 1644558675 w 452"/>
                <a:gd name="T3" fmla="*/ 2147483647 h 539"/>
                <a:gd name="T4" fmla="*/ 2147483647 w 452"/>
                <a:gd name="T5" fmla="*/ 2147483647 h 539"/>
                <a:gd name="T6" fmla="*/ 2147483647 w 452"/>
                <a:gd name="T7" fmla="*/ 2147483647 h 539"/>
                <a:gd name="T8" fmla="*/ 2147483647 w 452"/>
                <a:gd name="T9" fmla="*/ 2147483647 h 539"/>
                <a:gd name="T10" fmla="*/ 2147483647 w 452"/>
                <a:gd name="T11" fmla="*/ 2147483647 h 539"/>
                <a:gd name="T12" fmla="*/ 0 w 452"/>
                <a:gd name="T13" fmla="*/ 2147483647 h 539"/>
                <a:gd name="T14" fmla="*/ 2147483647 w 452"/>
                <a:gd name="T15" fmla="*/ 0 h 539"/>
                <a:gd name="T16" fmla="*/ 2147483647 w 452"/>
                <a:gd name="T17" fmla="*/ 566234652 h 539"/>
                <a:gd name="T18" fmla="*/ 2147483647 w 452"/>
                <a:gd name="T19" fmla="*/ 2147483647 h 539"/>
                <a:gd name="T20" fmla="*/ 2147483647 w 452"/>
                <a:gd name="T21" fmla="*/ 1472212353 h 5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gray">
            <a:xfrm>
              <a:off x="5220569" y="1828800"/>
              <a:ext cx="1763433" cy="2028665"/>
            </a:xfrm>
            <a:custGeom>
              <a:avLst/>
              <a:gdLst>
                <a:gd name="T0" fmla="*/ 2147483647 w 468"/>
                <a:gd name="T1" fmla="*/ 2147483647 h 539"/>
                <a:gd name="T2" fmla="*/ 0 w 468"/>
                <a:gd name="T3" fmla="*/ 2147483647 h 539"/>
                <a:gd name="T4" fmla="*/ 2147483647 w 468"/>
                <a:gd name="T5" fmla="*/ 0 h 539"/>
                <a:gd name="T6" fmla="*/ 2147483647 w 468"/>
                <a:gd name="T7" fmla="*/ 509612692 h 539"/>
                <a:gd name="T8" fmla="*/ 2147483647 w 468"/>
                <a:gd name="T9" fmla="*/ 2147483647 h 539"/>
                <a:gd name="T10" fmla="*/ 2147483647 w 468"/>
                <a:gd name="T11" fmla="*/ 1472212353 h 539"/>
                <a:gd name="T12" fmla="*/ 1671101457 w 468"/>
                <a:gd name="T13" fmla="*/ 2147483647 h 539"/>
                <a:gd name="T14" fmla="*/ 2147483647 w 468"/>
                <a:gd name="T15" fmla="*/ 2147483647 h 539"/>
                <a:gd name="T16" fmla="*/ 2147483647 w 468"/>
                <a:gd name="T17" fmla="*/ 2147483647 h 539"/>
                <a:gd name="T18" fmla="*/ 2147483647 w 468"/>
                <a:gd name="T19" fmla="*/ 2147483647 h 539"/>
                <a:gd name="T20" fmla="*/ 2147483647 w 468"/>
                <a:gd name="T21" fmla="*/ 2147483647 h 539"/>
                <a:gd name="T22" fmla="*/ 2147483647 w 468"/>
                <a:gd name="T23" fmla="*/ 2147483647 h 539"/>
                <a:gd name="T24" fmla="*/ 2147483647 w 468"/>
                <a:gd name="T25" fmla="*/ 2147483647 h 539"/>
                <a:gd name="T26" fmla="*/ 2147483647 w 468"/>
                <a:gd name="T27" fmla="*/ 2147483647 h 539"/>
                <a:gd name="T28" fmla="*/ 2147483647 w 468"/>
                <a:gd name="T29" fmla="*/ 2147483647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gray">
            <a:xfrm>
              <a:off x="7304627" y="1870324"/>
              <a:ext cx="415624" cy="1945621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gray">
            <a:xfrm>
              <a:off x="1028700" y="4527757"/>
              <a:ext cx="267185" cy="391497"/>
            </a:xfrm>
            <a:custGeom>
              <a:avLst/>
              <a:gdLst>
                <a:gd name="T0" fmla="*/ 0 w 170"/>
                <a:gd name="T1" fmla="*/ 0 h 246"/>
                <a:gd name="T2" fmla="*/ 419166115 w 170"/>
                <a:gd name="T3" fmla="*/ 0 h 246"/>
                <a:gd name="T4" fmla="*/ 419166115 w 170"/>
                <a:gd name="T5" fmla="*/ 65687149 h 246"/>
                <a:gd name="T6" fmla="*/ 77346914 w 170"/>
                <a:gd name="T7" fmla="*/ 65687149 h 246"/>
                <a:gd name="T8" fmla="*/ 77346914 w 170"/>
                <a:gd name="T9" fmla="*/ 270328679 h 246"/>
                <a:gd name="T10" fmla="*/ 396711573 w 170"/>
                <a:gd name="T11" fmla="*/ 270328679 h 246"/>
                <a:gd name="T12" fmla="*/ 396711573 w 170"/>
                <a:gd name="T13" fmla="*/ 336015828 h 246"/>
                <a:gd name="T14" fmla="*/ 77346914 w 170"/>
                <a:gd name="T15" fmla="*/ 336015828 h 246"/>
                <a:gd name="T16" fmla="*/ 77346914 w 170"/>
                <a:gd name="T17" fmla="*/ 550761481 h 246"/>
                <a:gd name="T18" fmla="*/ 424156188 w 170"/>
                <a:gd name="T19" fmla="*/ 550761481 h 246"/>
                <a:gd name="T20" fmla="*/ 424156188 w 170"/>
                <a:gd name="T21" fmla="*/ 621501488 h 246"/>
                <a:gd name="T22" fmla="*/ 0 w 170"/>
                <a:gd name="T23" fmla="*/ 621501488 h 246"/>
                <a:gd name="T24" fmla="*/ 0 w 170"/>
                <a:gd name="T25" fmla="*/ 0 h 2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0" h="246">
                  <a:moveTo>
                    <a:pt x="0" y="0"/>
                  </a:moveTo>
                  <a:lnTo>
                    <a:pt x="168" y="0"/>
                  </a:lnTo>
                  <a:lnTo>
                    <a:pt x="168" y="26"/>
                  </a:lnTo>
                  <a:lnTo>
                    <a:pt x="31" y="26"/>
                  </a:lnTo>
                  <a:lnTo>
                    <a:pt x="31" y="107"/>
                  </a:lnTo>
                  <a:lnTo>
                    <a:pt x="159" y="107"/>
                  </a:lnTo>
                  <a:lnTo>
                    <a:pt x="159" y="133"/>
                  </a:lnTo>
                  <a:lnTo>
                    <a:pt x="31" y="133"/>
                  </a:lnTo>
                  <a:lnTo>
                    <a:pt x="31" y="218"/>
                  </a:lnTo>
                  <a:lnTo>
                    <a:pt x="170" y="218"/>
                  </a:lnTo>
                  <a:lnTo>
                    <a:pt x="170" y="246"/>
                  </a:lnTo>
                  <a:lnTo>
                    <a:pt x="0" y="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gray">
            <a:xfrm>
              <a:off x="1319635" y="4634529"/>
              <a:ext cx="273125" cy="284725"/>
            </a:xfrm>
            <a:custGeom>
              <a:avLst/>
              <a:gdLst>
                <a:gd name="T0" fmla="*/ 168333364 w 170"/>
                <a:gd name="T1" fmla="*/ 211956046 h 177"/>
                <a:gd name="T2" fmla="*/ 10202022 w 170"/>
                <a:gd name="T3" fmla="*/ 0 h 177"/>
                <a:gd name="T4" fmla="*/ 107121232 w 170"/>
                <a:gd name="T5" fmla="*/ 0 h 177"/>
                <a:gd name="T6" fmla="*/ 216793772 w 170"/>
                <a:gd name="T7" fmla="*/ 155775139 h 177"/>
                <a:gd name="T8" fmla="*/ 323915004 w 170"/>
                <a:gd name="T9" fmla="*/ 0 h 177"/>
                <a:gd name="T10" fmla="*/ 415733202 w 170"/>
                <a:gd name="T11" fmla="*/ 0 h 177"/>
                <a:gd name="T12" fmla="*/ 257601860 w 170"/>
                <a:gd name="T13" fmla="*/ 204294209 h 177"/>
                <a:gd name="T14" fmla="*/ 433585938 w 170"/>
                <a:gd name="T15" fmla="*/ 452001742 h 177"/>
                <a:gd name="T16" fmla="*/ 341767739 w 170"/>
                <a:gd name="T17" fmla="*/ 452001742 h 177"/>
                <a:gd name="T18" fmla="*/ 216793772 w 170"/>
                <a:gd name="T19" fmla="*/ 265582472 h 177"/>
                <a:gd name="T20" fmla="*/ 89268496 w 170"/>
                <a:gd name="T21" fmla="*/ 452001742 h 177"/>
                <a:gd name="T22" fmla="*/ 0 w 170"/>
                <a:gd name="T23" fmla="*/ 452001742 h 177"/>
                <a:gd name="T24" fmla="*/ 168333364 w 170"/>
                <a:gd name="T25" fmla="*/ 211956046 h 1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0" h="177">
                  <a:moveTo>
                    <a:pt x="66" y="83"/>
                  </a:moveTo>
                  <a:lnTo>
                    <a:pt x="4" y="0"/>
                  </a:lnTo>
                  <a:lnTo>
                    <a:pt x="42" y="0"/>
                  </a:lnTo>
                  <a:lnTo>
                    <a:pt x="85" y="61"/>
                  </a:lnTo>
                  <a:lnTo>
                    <a:pt x="127" y="0"/>
                  </a:lnTo>
                  <a:lnTo>
                    <a:pt x="163" y="0"/>
                  </a:lnTo>
                  <a:lnTo>
                    <a:pt x="101" y="80"/>
                  </a:lnTo>
                  <a:lnTo>
                    <a:pt x="170" y="177"/>
                  </a:lnTo>
                  <a:lnTo>
                    <a:pt x="134" y="177"/>
                  </a:lnTo>
                  <a:lnTo>
                    <a:pt x="85" y="104"/>
                  </a:lnTo>
                  <a:lnTo>
                    <a:pt x="35" y="177"/>
                  </a:lnTo>
                  <a:lnTo>
                    <a:pt x="0" y="177"/>
                  </a:lnTo>
                  <a:lnTo>
                    <a:pt x="66" y="8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gray">
            <a:xfrm>
              <a:off x="1634324" y="4628596"/>
              <a:ext cx="267185" cy="397430"/>
            </a:xfrm>
            <a:custGeom>
              <a:avLst/>
              <a:gdLst>
                <a:gd name="T0" fmla="*/ 0 w 71"/>
                <a:gd name="T1" fmla="*/ 28187535 h 106"/>
                <a:gd name="T2" fmla="*/ 169628606 w 71"/>
                <a:gd name="T3" fmla="*/ 28187535 h 106"/>
                <a:gd name="T4" fmla="*/ 169628606 w 71"/>
                <a:gd name="T5" fmla="*/ 169128961 h 106"/>
                <a:gd name="T6" fmla="*/ 183763069 w 71"/>
                <a:gd name="T7" fmla="*/ 169128961 h 106"/>
                <a:gd name="T8" fmla="*/ 310984524 w 71"/>
                <a:gd name="T9" fmla="*/ 42281303 h 106"/>
                <a:gd name="T10" fmla="*/ 508885819 w 71"/>
                <a:gd name="T11" fmla="*/ 0 h 106"/>
                <a:gd name="T12" fmla="*/ 735059804 w 71"/>
                <a:gd name="T13" fmla="*/ 42281303 h 106"/>
                <a:gd name="T14" fmla="*/ 876415721 w 71"/>
                <a:gd name="T15" fmla="*/ 169128961 h 106"/>
                <a:gd name="T16" fmla="*/ 975364487 w 71"/>
                <a:gd name="T17" fmla="*/ 338257922 h 106"/>
                <a:gd name="T18" fmla="*/ 1003637176 w 71"/>
                <a:gd name="T19" fmla="*/ 549668186 h 106"/>
                <a:gd name="T20" fmla="*/ 975364487 w 71"/>
                <a:gd name="T21" fmla="*/ 775175967 h 106"/>
                <a:gd name="T22" fmla="*/ 890550184 w 71"/>
                <a:gd name="T23" fmla="*/ 944304928 h 106"/>
                <a:gd name="T24" fmla="*/ 735059804 w 71"/>
                <a:gd name="T25" fmla="*/ 1057055069 h 106"/>
                <a:gd name="T26" fmla="*/ 523024045 w 71"/>
                <a:gd name="T27" fmla="*/ 1099340121 h 106"/>
                <a:gd name="T28" fmla="*/ 438205979 w 71"/>
                <a:gd name="T29" fmla="*/ 1099340121 h 106"/>
                <a:gd name="T30" fmla="*/ 339257213 w 71"/>
                <a:gd name="T31" fmla="*/ 1071148837 h 106"/>
                <a:gd name="T32" fmla="*/ 254442910 w 71"/>
                <a:gd name="T33" fmla="*/ 1014773766 h 106"/>
                <a:gd name="T34" fmla="*/ 183763069 w 71"/>
                <a:gd name="T35" fmla="*/ 944304928 h 106"/>
                <a:gd name="T36" fmla="*/ 169628606 w 71"/>
                <a:gd name="T37" fmla="*/ 944304928 h 106"/>
                <a:gd name="T38" fmla="*/ 169628606 w 71"/>
                <a:gd name="T39" fmla="*/ 1493973114 h 106"/>
                <a:gd name="T40" fmla="*/ 0 w 71"/>
                <a:gd name="T41" fmla="*/ 1493973114 h 106"/>
                <a:gd name="T42" fmla="*/ 0 w 71"/>
                <a:gd name="T43" fmla="*/ 28187535 h 106"/>
                <a:gd name="T44" fmla="*/ 805735881 w 71"/>
                <a:gd name="T45" fmla="*/ 394632993 h 106"/>
                <a:gd name="T46" fmla="*/ 735059804 w 71"/>
                <a:gd name="T47" fmla="*/ 267789084 h 106"/>
                <a:gd name="T48" fmla="*/ 636107274 w 71"/>
                <a:gd name="T49" fmla="*/ 183222729 h 106"/>
                <a:gd name="T50" fmla="*/ 494751357 w 71"/>
                <a:gd name="T51" fmla="*/ 155035193 h 106"/>
                <a:gd name="T52" fmla="*/ 339257213 w 71"/>
                <a:gd name="T53" fmla="*/ 183222729 h 106"/>
                <a:gd name="T54" fmla="*/ 240308447 w 71"/>
                <a:gd name="T55" fmla="*/ 281882852 h 106"/>
                <a:gd name="T56" fmla="*/ 183763069 w 71"/>
                <a:gd name="T57" fmla="*/ 408726760 h 106"/>
                <a:gd name="T58" fmla="*/ 169628606 w 71"/>
                <a:gd name="T59" fmla="*/ 549668186 h 106"/>
                <a:gd name="T60" fmla="*/ 183763069 w 71"/>
                <a:gd name="T61" fmla="*/ 704703379 h 106"/>
                <a:gd name="T62" fmla="*/ 240308447 w 71"/>
                <a:gd name="T63" fmla="*/ 831551038 h 106"/>
                <a:gd name="T64" fmla="*/ 353391676 w 71"/>
                <a:gd name="T65" fmla="*/ 916117393 h 106"/>
                <a:gd name="T66" fmla="*/ 494751357 w 71"/>
                <a:gd name="T67" fmla="*/ 958398696 h 106"/>
                <a:gd name="T68" fmla="*/ 650245500 w 71"/>
                <a:gd name="T69" fmla="*/ 916117393 h 106"/>
                <a:gd name="T70" fmla="*/ 749194266 w 71"/>
                <a:gd name="T71" fmla="*/ 831551038 h 106"/>
                <a:gd name="T72" fmla="*/ 805735881 w 71"/>
                <a:gd name="T73" fmla="*/ 690609612 h 106"/>
                <a:gd name="T74" fmla="*/ 819874107 w 71"/>
                <a:gd name="T75" fmla="*/ 549668186 h 106"/>
                <a:gd name="T76" fmla="*/ 805735881 w 71"/>
                <a:gd name="T77" fmla="*/ 394632993 h 1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1" h="106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5" y="8"/>
                    <a:pt x="18" y="5"/>
                    <a:pt x="22" y="3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2" y="0"/>
                    <a:pt x="47" y="1"/>
                    <a:pt x="52" y="3"/>
                  </a:cubicBezTo>
                  <a:cubicBezTo>
                    <a:pt x="56" y="5"/>
                    <a:pt x="60" y="8"/>
                    <a:pt x="62" y="12"/>
                  </a:cubicBezTo>
                  <a:cubicBezTo>
                    <a:pt x="65" y="15"/>
                    <a:pt x="67" y="20"/>
                    <a:pt x="69" y="24"/>
                  </a:cubicBezTo>
                  <a:cubicBezTo>
                    <a:pt x="70" y="29"/>
                    <a:pt x="71" y="34"/>
                    <a:pt x="71" y="39"/>
                  </a:cubicBezTo>
                  <a:cubicBezTo>
                    <a:pt x="71" y="45"/>
                    <a:pt x="70" y="50"/>
                    <a:pt x="69" y="55"/>
                  </a:cubicBezTo>
                  <a:cubicBezTo>
                    <a:pt x="68" y="59"/>
                    <a:pt x="65" y="63"/>
                    <a:pt x="63" y="67"/>
                  </a:cubicBezTo>
                  <a:cubicBezTo>
                    <a:pt x="60" y="70"/>
                    <a:pt x="56" y="73"/>
                    <a:pt x="52" y="75"/>
                  </a:cubicBezTo>
                  <a:cubicBezTo>
                    <a:pt x="48" y="77"/>
                    <a:pt x="42" y="78"/>
                    <a:pt x="37" y="78"/>
                  </a:cubicBezTo>
                  <a:cubicBezTo>
                    <a:pt x="35" y="78"/>
                    <a:pt x="33" y="78"/>
                    <a:pt x="31" y="78"/>
                  </a:cubicBezTo>
                  <a:cubicBezTo>
                    <a:pt x="28" y="78"/>
                    <a:pt x="26" y="77"/>
                    <a:pt x="24" y="76"/>
                  </a:cubicBezTo>
                  <a:cubicBezTo>
                    <a:pt x="22" y="75"/>
                    <a:pt x="20" y="74"/>
                    <a:pt x="18" y="72"/>
                  </a:cubicBezTo>
                  <a:cubicBezTo>
                    <a:pt x="16" y="71"/>
                    <a:pt x="14" y="69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0" y="106"/>
                    <a:pt x="0" y="106"/>
                    <a:pt x="0" y="106"/>
                  </a:cubicBezTo>
                  <a:lnTo>
                    <a:pt x="0" y="2"/>
                  </a:lnTo>
                  <a:close/>
                  <a:moveTo>
                    <a:pt x="57" y="28"/>
                  </a:moveTo>
                  <a:cubicBezTo>
                    <a:pt x="56" y="25"/>
                    <a:pt x="54" y="22"/>
                    <a:pt x="52" y="19"/>
                  </a:cubicBezTo>
                  <a:cubicBezTo>
                    <a:pt x="51" y="17"/>
                    <a:pt x="48" y="15"/>
                    <a:pt x="45" y="13"/>
                  </a:cubicBezTo>
                  <a:cubicBezTo>
                    <a:pt x="42" y="12"/>
                    <a:pt x="39" y="11"/>
                    <a:pt x="35" y="11"/>
                  </a:cubicBezTo>
                  <a:cubicBezTo>
                    <a:pt x="31" y="11"/>
                    <a:pt x="27" y="12"/>
                    <a:pt x="24" y="13"/>
                  </a:cubicBezTo>
                  <a:cubicBezTo>
                    <a:pt x="21" y="15"/>
                    <a:pt x="19" y="17"/>
                    <a:pt x="17" y="20"/>
                  </a:cubicBezTo>
                  <a:cubicBezTo>
                    <a:pt x="15" y="22"/>
                    <a:pt x="14" y="25"/>
                    <a:pt x="13" y="29"/>
                  </a:cubicBezTo>
                  <a:cubicBezTo>
                    <a:pt x="12" y="32"/>
                    <a:pt x="12" y="36"/>
                    <a:pt x="12" y="39"/>
                  </a:cubicBezTo>
                  <a:cubicBezTo>
                    <a:pt x="12" y="43"/>
                    <a:pt x="12" y="46"/>
                    <a:pt x="13" y="50"/>
                  </a:cubicBezTo>
                  <a:cubicBezTo>
                    <a:pt x="14" y="53"/>
                    <a:pt x="15" y="56"/>
                    <a:pt x="17" y="59"/>
                  </a:cubicBezTo>
                  <a:cubicBezTo>
                    <a:pt x="19" y="61"/>
                    <a:pt x="22" y="64"/>
                    <a:pt x="25" y="65"/>
                  </a:cubicBezTo>
                  <a:cubicBezTo>
                    <a:pt x="28" y="67"/>
                    <a:pt x="31" y="68"/>
                    <a:pt x="35" y="68"/>
                  </a:cubicBezTo>
                  <a:cubicBezTo>
                    <a:pt x="40" y="68"/>
                    <a:pt x="43" y="67"/>
                    <a:pt x="46" y="65"/>
                  </a:cubicBezTo>
                  <a:cubicBezTo>
                    <a:pt x="49" y="63"/>
                    <a:pt x="51" y="61"/>
                    <a:pt x="53" y="59"/>
                  </a:cubicBezTo>
                  <a:cubicBezTo>
                    <a:pt x="55" y="56"/>
                    <a:pt x="56" y="53"/>
                    <a:pt x="57" y="49"/>
                  </a:cubicBezTo>
                  <a:cubicBezTo>
                    <a:pt x="58" y="46"/>
                    <a:pt x="58" y="42"/>
                    <a:pt x="58" y="39"/>
                  </a:cubicBezTo>
                  <a:cubicBezTo>
                    <a:pt x="58" y="35"/>
                    <a:pt x="58" y="32"/>
                    <a:pt x="57" y="28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gray">
            <a:xfrm>
              <a:off x="1937134" y="4628596"/>
              <a:ext cx="261250" cy="290659"/>
            </a:xfrm>
            <a:custGeom>
              <a:avLst/>
              <a:gdLst>
                <a:gd name="T0" fmla="*/ 965538351 w 69"/>
                <a:gd name="T1" fmla="*/ 743628693 h 78"/>
                <a:gd name="T2" fmla="*/ 809348714 w 69"/>
                <a:gd name="T3" fmla="*/ 1010215166 h 78"/>
                <a:gd name="T4" fmla="*/ 511167808 w 69"/>
                <a:gd name="T5" fmla="*/ 1094398210 h 78"/>
                <a:gd name="T6" fmla="*/ 283982536 w 69"/>
                <a:gd name="T7" fmla="*/ 1066338437 h 78"/>
                <a:gd name="T8" fmla="*/ 127792899 w 69"/>
                <a:gd name="T9" fmla="*/ 940058281 h 78"/>
                <a:gd name="T10" fmla="*/ 28396739 w 69"/>
                <a:gd name="T11" fmla="*/ 771692192 h 78"/>
                <a:gd name="T12" fmla="*/ 0 w 69"/>
                <a:gd name="T13" fmla="*/ 547199105 h 78"/>
                <a:gd name="T14" fmla="*/ 42598895 w 69"/>
                <a:gd name="T15" fmla="*/ 322706018 h 78"/>
                <a:gd name="T16" fmla="*/ 141991268 w 69"/>
                <a:gd name="T17" fmla="*/ 154339929 h 78"/>
                <a:gd name="T18" fmla="*/ 298180906 w 69"/>
                <a:gd name="T19" fmla="*/ 42093385 h 78"/>
                <a:gd name="T20" fmla="*/ 496969438 w 69"/>
                <a:gd name="T21" fmla="*/ 0 h 78"/>
                <a:gd name="T22" fmla="*/ 738353080 w 69"/>
                <a:gd name="T23" fmla="*/ 56123272 h 78"/>
                <a:gd name="T24" fmla="*/ 894542717 w 69"/>
                <a:gd name="T25" fmla="*/ 210459474 h 78"/>
                <a:gd name="T26" fmla="*/ 965538351 w 69"/>
                <a:gd name="T27" fmla="*/ 392859176 h 78"/>
                <a:gd name="T28" fmla="*/ 979736721 w 69"/>
                <a:gd name="T29" fmla="*/ 603322377 h 78"/>
                <a:gd name="T30" fmla="*/ 184586377 w 69"/>
                <a:gd name="T31" fmla="*/ 603322377 h 78"/>
                <a:gd name="T32" fmla="*/ 198788533 w 69"/>
                <a:gd name="T33" fmla="*/ 729598807 h 78"/>
                <a:gd name="T34" fmla="*/ 255582011 w 69"/>
                <a:gd name="T35" fmla="*/ 841845350 h 78"/>
                <a:gd name="T36" fmla="*/ 369176540 w 69"/>
                <a:gd name="T37" fmla="*/ 926028395 h 78"/>
                <a:gd name="T38" fmla="*/ 511167808 w 69"/>
                <a:gd name="T39" fmla="*/ 954091894 h 78"/>
                <a:gd name="T40" fmla="*/ 695754185 w 69"/>
                <a:gd name="T41" fmla="*/ 897968622 h 78"/>
                <a:gd name="T42" fmla="*/ 795150344 w 69"/>
                <a:gd name="T43" fmla="*/ 743628693 h 78"/>
                <a:gd name="T44" fmla="*/ 965538351 w 69"/>
                <a:gd name="T45" fmla="*/ 743628693 h 78"/>
                <a:gd name="T46" fmla="*/ 795150344 w 69"/>
                <a:gd name="T47" fmla="*/ 448982448 h 78"/>
                <a:gd name="T48" fmla="*/ 766749819 w 69"/>
                <a:gd name="T49" fmla="*/ 336739631 h 78"/>
                <a:gd name="T50" fmla="*/ 709952554 w 69"/>
                <a:gd name="T51" fmla="*/ 238522973 h 78"/>
                <a:gd name="T52" fmla="*/ 610560181 w 69"/>
                <a:gd name="T53" fmla="*/ 168369815 h 78"/>
                <a:gd name="T54" fmla="*/ 496969438 w 69"/>
                <a:gd name="T55" fmla="*/ 154339929 h 78"/>
                <a:gd name="T56" fmla="*/ 369176540 w 69"/>
                <a:gd name="T57" fmla="*/ 168369815 h 78"/>
                <a:gd name="T58" fmla="*/ 269784167 w 69"/>
                <a:gd name="T59" fmla="*/ 238522973 h 78"/>
                <a:gd name="T60" fmla="*/ 212986902 w 69"/>
                <a:gd name="T61" fmla="*/ 336739631 h 78"/>
                <a:gd name="T62" fmla="*/ 184586377 w 69"/>
                <a:gd name="T63" fmla="*/ 448982448 h 78"/>
                <a:gd name="T64" fmla="*/ 795150344 w 69"/>
                <a:gd name="T65" fmla="*/ 448982448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8" y="11"/>
                    <a:pt x="35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gray">
            <a:xfrm>
              <a:off x="2239948" y="4628596"/>
              <a:ext cx="154375" cy="290659"/>
            </a:xfrm>
            <a:custGeom>
              <a:avLst/>
              <a:gdLst>
                <a:gd name="T0" fmla="*/ 0 w 40"/>
                <a:gd name="T1" fmla="*/ 28329816 h 77"/>
                <a:gd name="T2" fmla="*/ 174613563 w 40"/>
                <a:gd name="T3" fmla="*/ 28329816 h 77"/>
                <a:gd name="T4" fmla="*/ 174613563 w 40"/>
                <a:gd name="T5" fmla="*/ 240790220 h 77"/>
                <a:gd name="T6" fmla="*/ 174613563 w 40"/>
                <a:gd name="T7" fmla="*/ 240790220 h 77"/>
                <a:gd name="T8" fmla="*/ 334673422 w 40"/>
                <a:gd name="T9" fmla="*/ 56655856 h 77"/>
                <a:gd name="T10" fmla="*/ 582043922 w 40"/>
                <a:gd name="T11" fmla="*/ 0 h 77"/>
                <a:gd name="T12" fmla="*/ 582043922 w 40"/>
                <a:gd name="T13" fmla="*/ 184134364 h 77"/>
                <a:gd name="T14" fmla="*/ 392880516 w 40"/>
                <a:gd name="T15" fmla="*/ 212460405 h 77"/>
                <a:gd name="T16" fmla="*/ 261920344 w 40"/>
                <a:gd name="T17" fmla="*/ 297446076 h 77"/>
                <a:gd name="T18" fmla="*/ 203717109 w 40"/>
                <a:gd name="T19" fmla="*/ 439083830 h 77"/>
                <a:gd name="T20" fmla="*/ 174613563 w 40"/>
                <a:gd name="T21" fmla="*/ 609055173 h 77"/>
                <a:gd name="T22" fmla="*/ 174613563 w 40"/>
                <a:gd name="T23" fmla="*/ 1090631839 h 77"/>
                <a:gd name="T24" fmla="*/ 0 w 40"/>
                <a:gd name="T25" fmla="*/ 1090631839 h 77"/>
                <a:gd name="T26" fmla="*/ 0 w 40"/>
                <a:gd name="T27" fmla="*/ 28329816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5" y="11"/>
                    <a:pt x="19" y="7"/>
                    <a:pt x="23" y="4"/>
                  </a:cubicBezTo>
                  <a:cubicBezTo>
                    <a:pt x="27" y="1"/>
                    <a:pt x="33" y="0"/>
                    <a:pt x="40" y="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5" y="13"/>
                    <a:pt x="30" y="14"/>
                    <a:pt x="27" y="15"/>
                  </a:cubicBezTo>
                  <a:cubicBezTo>
                    <a:pt x="23" y="16"/>
                    <a:pt x="21" y="18"/>
                    <a:pt x="18" y="21"/>
                  </a:cubicBezTo>
                  <a:cubicBezTo>
                    <a:pt x="16" y="24"/>
                    <a:pt x="15" y="27"/>
                    <a:pt x="14" y="31"/>
                  </a:cubicBezTo>
                  <a:cubicBezTo>
                    <a:pt x="13" y="34"/>
                    <a:pt x="12" y="39"/>
                    <a:pt x="12" y="43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gray">
            <a:xfrm>
              <a:off x="2424009" y="4527757"/>
              <a:ext cx="47500" cy="391497"/>
            </a:xfrm>
            <a:custGeom>
              <a:avLst/>
              <a:gdLst>
                <a:gd name="T0" fmla="*/ 75406250 w 28"/>
                <a:gd name="T1" fmla="*/ 88425804 h 246"/>
                <a:gd name="T2" fmla="*/ 0 w 28"/>
                <a:gd name="T3" fmla="*/ 88425804 h 246"/>
                <a:gd name="T4" fmla="*/ 0 w 28"/>
                <a:gd name="T5" fmla="*/ 0 h 246"/>
                <a:gd name="T6" fmla="*/ 75406250 w 28"/>
                <a:gd name="T7" fmla="*/ 0 h 246"/>
                <a:gd name="T8" fmla="*/ 75406250 w 28"/>
                <a:gd name="T9" fmla="*/ 88425804 h 246"/>
                <a:gd name="T10" fmla="*/ 0 w 28"/>
                <a:gd name="T11" fmla="*/ 174324384 h 246"/>
                <a:gd name="T12" fmla="*/ 75406250 w 28"/>
                <a:gd name="T13" fmla="*/ 174324384 h 246"/>
                <a:gd name="T14" fmla="*/ 75406250 w 28"/>
                <a:gd name="T15" fmla="*/ 621501488 h 246"/>
                <a:gd name="T16" fmla="*/ 0 w 28"/>
                <a:gd name="T17" fmla="*/ 621501488 h 246"/>
                <a:gd name="T18" fmla="*/ 0 w 28"/>
                <a:gd name="T19" fmla="*/ 174324384 h 2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" h="246">
                  <a:moveTo>
                    <a:pt x="28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35"/>
                  </a:lnTo>
                  <a:close/>
                  <a:moveTo>
                    <a:pt x="0" y="69"/>
                  </a:moveTo>
                  <a:lnTo>
                    <a:pt x="28" y="69"/>
                  </a:lnTo>
                  <a:lnTo>
                    <a:pt x="28" y="246"/>
                  </a:lnTo>
                  <a:lnTo>
                    <a:pt x="0" y="246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gray">
            <a:xfrm>
              <a:off x="2524948" y="4628596"/>
              <a:ext cx="261250" cy="290659"/>
            </a:xfrm>
            <a:custGeom>
              <a:avLst/>
              <a:gdLst>
                <a:gd name="T0" fmla="*/ 965538351 w 69"/>
                <a:gd name="T1" fmla="*/ 743628693 h 78"/>
                <a:gd name="T2" fmla="*/ 809348714 w 69"/>
                <a:gd name="T3" fmla="*/ 1010215166 h 78"/>
                <a:gd name="T4" fmla="*/ 511167808 w 69"/>
                <a:gd name="T5" fmla="*/ 1094398210 h 78"/>
                <a:gd name="T6" fmla="*/ 283982536 w 69"/>
                <a:gd name="T7" fmla="*/ 1066338437 h 78"/>
                <a:gd name="T8" fmla="*/ 127792899 w 69"/>
                <a:gd name="T9" fmla="*/ 940058281 h 78"/>
                <a:gd name="T10" fmla="*/ 28396739 w 69"/>
                <a:gd name="T11" fmla="*/ 771692192 h 78"/>
                <a:gd name="T12" fmla="*/ 0 w 69"/>
                <a:gd name="T13" fmla="*/ 547199105 h 78"/>
                <a:gd name="T14" fmla="*/ 42598895 w 69"/>
                <a:gd name="T15" fmla="*/ 322706018 h 78"/>
                <a:gd name="T16" fmla="*/ 141991268 w 69"/>
                <a:gd name="T17" fmla="*/ 154339929 h 78"/>
                <a:gd name="T18" fmla="*/ 298180906 w 69"/>
                <a:gd name="T19" fmla="*/ 42093385 h 78"/>
                <a:gd name="T20" fmla="*/ 496969438 w 69"/>
                <a:gd name="T21" fmla="*/ 0 h 78"/>
                <a:gd name="T22" fmla="*/ 738353080 w 69"/>
                <a:gd name="T23" fmla="*/ 56123272 h 78"/>
                <a:gd name="T24" fmla="*/ 880344348 w 69"/>
                <a:gd name="T25" fmla="*/ 210459474 h 78"/>
                <a:gd name="T26" fmla="*/ 965538351 w 69"/>
                <a:gd name="T27" fmla="*/ 392859176 h 78"/>
                <a:gd name="T28" fmla="*/ 979736721 w 69"/>
                <a:gd name="T29" fmla="*/ 603322377 h 78"/>
                <a:gd name="T30" fmla="*/ 184586377 w 69"/>
                <a:gd name="T31" fmla="*/ 603322377 h 78"/>
                <a:gd name="T32" fmla="*/ 198788533 w 69"/>
                <a:gd name="T33" fmla="*/ 729598807 h 78"/>
                <a:gd name="T34" fmla="*/ 255582011 w 69"/>
                <a:gd name="T35" fmla="*/ 841845350 h 78"/>
                <a:gd name="T36" fmla="*/ 369176540 w 69"/>
                <a:gd name="T37" fmla="*/ 926028395 h 78"/>
                <a:gd name="T38" fmla="*/ 511167808 w 69"/>
                <a:gd name="T39" fmla="*/ 954091894 h 78"/>
                <a:gd name="T40" fmla="*/ 695754185 w 69"/>
                <a:gd name="T41" fmla="*/ 897968622 h 78"/>
                <a:gd name="T42" fmla="*/ 795150344 w 69"/>
                <a:gd name="T43" fmla="*/ 743628693 h 78"/>
                <a:gd name="T44" fmla="*/ 965538351 w 69"/>
                <a:gd name="T45" fmla="*/ 743628693 h 78"/>
                <a:gd name="T46" fmla="*/ 795150344 w 69"/>
                <a:gd name="T47" fmla="*/ 448982448 h 78"/>
                <a:gd name="T48" fmla="*/ 766749819 w 69"/>
                <a:gd name="T49" fmla="*/ 336739631 h 78"/>
                <a:gd name="T50" fmla="*/ 709952554 w 69"/>
                <a:gd name="T51" fmla="*/ 238522973 h 78"/>
                <a:gd name="T52" fmla="*/ 610560181 w 69"/>
                <a:gd name="T53" fmla="*/ 168369815 h 78"/>
                <a:gd name="T54" fmla="*/ 482767283 w 69"/>
                <a:gd name="T55" fmla="*/ 154339929 h 78"/>
                <a:gd name="T56" fmla="*/ 369176540 w 69"/>
                <a:gd name="T57" fmla="*/ 168369815 h 78"/>
                <a:gd name="T58" fmla="*/ 269784167 w 69"/>
                <a:gd name="T59" fmla="*/ 238522973 h 78"/>
                <a:gd name="T60" fmla="*/ 212986902 w 69"/>
                <a:gd name="T61" fmla="*/ 336739631 h 78"/>
                <a:gd name="T62" fmla="*/ 184586377 w 69"/>
                <a:gd name="T63" fmla="*/ 448982448 h 78"/>
                <a:gd name="T64" fmla="*/ 795150344 w 69"/>
                <a:gd name="T65" fmla="*/ 448982448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2" y="76"/>
                    <a:pt x="44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2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1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7" y="11"/>
                    <a:pt x="34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gray">
            <a:xfrm>
              <a:off x="2833698" y="4628596"/>
              <a:ext cx="237500" cy="290659"/>
            </a:xfrm>
            <a:custGeom>
              <a:avLst/>
              <a:gdLst>
                <a:gd name="T0" fmla="*/ 0 w 63"/>
                <a:gd name="T1" fmla="*/ 28329816 h 77"/>
                <a:gd name="T2" fmla="*/ 169850198 w 63"/>
                <a:gd name="T3" fmla="*/ 28329816 h 77"/>
                <a:gd name="T4" fmla="*/ 169850198 w 63"/>
                <a:gd name="T5" fmla="*/ 198297384 h 77"/>
                <a:gd name="T6" fmla="*/ 169850198 w 63"/>
                <a:gd name="T7" fmla="*/ 198297384 h 77"/>
                <a:gd name="T8" fmla="*/ 311392659 w 63"/>
                <a:gd name="T9" fmla="*/ 42492836 h 77"/>
                <a:gd name="T10" fmla="*/ 523702579 w 63"/>
                <a:gd name="T11" fmla="*/ 0 h 77"/>
                <a:gd name="T12" fmla="*/ 693552778 w 63"/>
                <a:gd name="T13" fmla="*/ 28329816 h 77"/>
                <a:gd name="T14" fmla="*/ 806787500 w 63"/>
                <a:gd name="T15" fmla="*/ 113311712 h 77"/>
                <a:gd name="T16" fmla="*/ 863402976 w 63"/>
                <a:gd name="T17" fmla="*/ 226623425 h 77"/>
                <a:gd name="T18" fmla="*/ 891710714 w 63"/>
                <a:gd name="T19" fmla="*/ 382427973 h 77"/>
                <a:gd name="T20" fmla="*/ 891710714 w 63"/>
                <a:gd name="T21" fmla="*/ 1090631839 h 77"/>
                <a:gd name="T22" fmla="*/ 707708532 w 63"/>
                <a:gd name="T23" fmla="*/ 1090631839 h 77"/>
                <a:gd name="T24" fmla="*/ 707708532 w 63"/>
                <a:gd name="T25" fmla="*/ 368264953 h 77"/>
                <a:gd name="T26" fmla="*/ 651089286 w 63"/>
                <a:gd name="T27" fmla="*/ 212460405 h 77"/>
                <a:gd name="T28" fmla="*/ 495394841 w 63"/>
                <a:gd name="T29" fmla="*/ 155804548 h 77"/>
                <a:gd name="T30" fmla="*/ 353852381 w 63"/>
                <a:gd name="T31" fmla="*/ 184134364 h 77"/>
                <a:gd name="T32" fmla="*/ 254773413 w 63"/>
                <a:gd name="T33" fmla="*/ 240790220 h 77"/>
                <a:gd name="T34" fmla="*/ 198157937 w 63"/>
                <a:gd name="T35" fmla="*/ 354101933 h 77"/>
                <a:gd name="T36" fmla="*/ 184002183 w 63"/>
                <a:gd name="T37" fmla="*/ 481576665 h 77"/>
                <a:gd name="T38" fmla="*/ 184002183 w 63"/>
                <a:gd name="T39" fmla="*/ 1090631839 h 77"/>
                <a:gd name="T40" fmla="*/ 0 w 63"/>
                <a:gd name="T41" fmla="*/ 1090631839 h 77"/>
                <a:gd name="T42" fmla="*/ 0 w 63"/>
                <a:gd name="T43" fmla="*/ 28329816 h 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3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5" y="9"/>
                    <a:pt x="18" y="5"/>
                    <a:pt x="22" y="3"/>
                  </a:cubicBezTo>
                  <a:cubicBezTo>
                    <a:pt x="27" y="1"/>
                    <a:pt x="31" y="0"/>
                    <a:pt x="37" y="0"/>
                  </a:cubicBezTo>
                  <a:cubicBezTo>
                    <a:pt x="42" y="0"/>
                    <a:pt x="46" y="1"/>
                    <a:pt x="49" y="2"/>
                  </a:cubicBezTo>
                  <a:cubicBezTo>
                    <a:pt x="52" y="3"/>
                    <a:pt x="55" y="5"/>
                    <a:pt x="57" y="8"/>
                  </a:cubicBezTo>
                  <a:cubicBezTo>
                    <a:pt x="59" y="10"/>
                    <a:pt x="61" y="13"/>
                    <a:pt x="61" y="16"/>
                  </a:cubicBezTo>
                  <a:cubicBezTo>
                    <a:pt x="62" y="20"/>
                    <a:pt x="63" y="23"/>
                    <a:pt x="63" y="27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49" y="18"/>
                    <a:pt x="46" y="15"/>
                  </a:cubicBezTo>
                  <a:cubicBezTo>
                    <a:pt x="43" y="12"/>
                    <a:pt x="40" y="11"/>
                    <a:pt x="35" y="11"/>
                  </a:cubicBezTo>
                  <a:cubicBezTo>
                    <a:pt x="31" y="11"/>
                    <a:pt x="28" y="11"/>
                    <a:pt x="25" y="13"/>
                  </a:cubicBezTo>
                  <a:cubicBezTo>
                    <a:pt x="22" y="14"/>
                    <a:pt x="20" y="15"/>
                    <a:pt x="18" y="17"/>
                  </a:cubicBezTo>
                  <a:cubicBezTo>
                    <a:pt x="16" y="20"/>
                    <a:pt x="15" y="22"/>
                    <a:pt x="14" y="25"/>
                  </a:cubicBezTo>
                  <a:cubicBezTo>
                    <a:pt x="13" y="28"/>
                    <a:pt x="13" y="31"/>
                    <a:pt x="13" y="34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gray">
            <a:xfrm>
              <a:off x="3118697" y="4628596"/>
              <a:ext cx="255310" cy="290659"/>
            </a:xfrm>
            <a:custGeom>
              <a:avLst/>
              <a:gdLst>
                <a:gd name="T0" fmla="*/ 776164927 w 68"/>
                <a:gd name="T1" fmla="*/ 364799403 h 78"/>
                <a:gd name="T2" fmla="*/ 677378730 w 68"/>
                <a:gd name="T3" fmla="*/ 210459474 h 78"/>
                <a:gd name="T4" fmla="*/ 508033109 w 68"/>
                <a:gd name="T5" fmla="*/ 154339929 h 78"/>
                <a:gd name="T6" fmla="*/ 352800874 w 68"/>
                <a:gd name="T7" fmla="*/ 182399702 h 78"/>
                <a:gd name="T8" fmla="*/ 254018432 w 68"/>
                <a:gd name="T9" fmla="*/ 280616359 h 78"/>
                <a:gd name="T10" fmla="*/ 197568640 w 68"/>
                <a:gd name="T11" fmla="*/ 406892789 h 78"/>
                <a:gd name="T12" fmla="*/ 183455253 w 68"/>
                <a:gd name="T13" fmla="*/ 561228991 h 78"/>
                <a:gd name="T14" fmla="*/ 197568640 w 68"/>
                <a:gd name="T15" fmla="*/ 701539034 h 78"/>
                <a:gd name="T16" fmla="*/ 254018432 w 68"/>
                <a:gd name="T17" fmla="*/ 827815464 h 78"/>
                <a:gd name="T18" fmla="*/ 338691242 w 68"/>
                <a:gd name="T19" fmla="*/ 911998508 h 78"/>
                <a:gd name="T20" fmla="*/ 493923477 w 68"/>
                <a:gd name="T21" fmla="*/ 954091894 h 78"/>
                <a:gd name="T22" fmla="*/ 691492117 w 68"/>
                <a:gd name="T23" fmla="*/ 883938736 h 78"/>
                <a:gd name="T24" fmla="*/ 776164927 w 68"/>
                <a:gd name="T25" fmla="*/ 687505421 h 78"/>
                <a:gd name="T26" fmla="*/ 959620181 w 68"/>
                <a:gd name="T27" fmla="*/ 687505421 h 78"/>
                <a:gd name="T28" fmla="*/ 804387946 w 68"/>
                <a:gd name="T29" fmla="*/ 996181553 h 78"/>
                <a:gd name="T30" fmla="*/ 493923477 w 68"/>
                <a:gd name="T31" fmla="*/ 1094398210 h 78"/>
                <a:gd name="T32" fmla="*/ 282241450 w 68"/>
                <a:gd name="T33" fmla="*/ 1066338437 h 78"/>
                <a:gd name="T34" fmla="*/ 112895829 w 68"/>
                <a:gd name="T35" fmla="*/ 954091894 h 78"/>
                <a:gd name="T36" fmla="*/ 28223019 w 68"/>
                <a:gd name="T37" fmla="*/ 785722079 h 78"/>
                <a:gd name="T38" fmla="*/ 0 w 68"/>
                <a:gd name="T39" fmla="*/ 561228991 h 78"/>
                <a:gd name="T40" fmla="*/ 28223019 w 68"/>
                <a:gd name="T41" fmla="*/ 336739631 h 78"/>
                <a:gd name="T42" fmla="*/ 112895829 w 68"/>
                <a:gd name="T43" fmla="*/ 168369815 h 78"/>
                <a:gd name="T44" fmla="*/ 268128064 w 68"/>
                <a:gd name="T45" fmla="*/ 42093385 h 78"/>
                <a:gd name="T46" fmla="*/ 493923477 w 68"/>
                <a:gd name="T47" fmla="*/ 0 h 78"/>
                <a:gd name="T48" fmla="*/ 663265344 w 68"/>
                <a:gd name="T49" fmla="*/ 14029886 h 78"/>
                <a:gd name="T50" fmla="*/ 804387946 w 68"/>
                <a:gd name="T51" fmla="*/ 84183044 h 78"/>
                <a:gd name="T52" fmla="*/ 903170389 w 68"/>
                <a:gd name="T53" fmla="*/ 196429588 h 78"/>
                <a:gd name="T54" fmla="*/ 959620181 w 68"/>
                <a:gd name="T55" fmla="*/ 364799403 h 78"/>
                <a:gd name="T56" fmla="*/ 776164927 w 68"/>
                <a:gd name="T57" fmla="*/ 364799403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8" h="78">
                  <a:moveTo>
                    <a:pt x="55" y="26"/>
                  </a:moveTo>
                  <a:cubicBezTo>
                    <a:pt x="54" y="21"/>
                    <a:pt x="52" y="17"/>
                    <a:pt x="48" y="15"/>
                  </a:cubicBezTo>
                  <a:cubicBezTo>
                    <a:pt x="45" y="12"/>
                    <a:pt x="41" y="11"/>
                    <a:pt x="36" y="11"/>
                  </a:cubicBezTo>
                  <a:cubicBezTo>
                    <a:pt x="32" y="11"/>
                    <a:pt x="28" y="12"/>
                    <a:pt x="25" y="13"/>
                  </a:cubicBezTo>
                  <a:cubicBezTo>
                    <a:pt x="22" y="15"/>
                    <a:pt x="19" y="17"/>
                    <a:pt x="18" y="20"/>
                  </a:cubicBezTo>
                  <a:cubicBezTo>
                    <a:pt x="16" y="22"/>
                    <a:pt x="15" y="26"/>
                    <a:pt x="14" y="29"/>
                  </a:cubicBezTo>
                  <a:cubicBezTo>
                    <a:pt x="13" y="33"/>
                    <a:pt x="13" y="36"/>
                    <a:pt x="13" y="40"/>
                  </a:cubicBezTo>
                  <a:cubicBezTo>
                    <a:pt x="13" y="44"/>
                    <a:pt x="13" y="47"/>
                    <a:pt x="14" y="50"/>
                  </a:cubicBezTo>
                  <a:cubicBezTo>
                    <a:pt x="15" y="54"/>
                    <a:pt x="16" y="57"/>
                    <a:pt x="18" y="59"/>
                  </a:cubicBezTo>
                  <a:cubicBezTo>
                    <a:pt x="19" y="62"/>
                    <a:pt x="22" y="64"/>
                    <a:pt x="24" y="65"/>
                  </a:cubicBezTo>
                  <a:cubicBezTo>
                    <a:pt x="27" y="67"/>
                    <a:pt x="31" y="68"/>
                    <a:pt x="35" y="68"/>
                  </a:cubicBezTo>
                  <a:cubicBezTo>
                    <a:pt x="41" y="68"/>
                    <a:pt x="45" y="66"/>
                    <a:pt x="49" y="63"/>
                  </a:cubicBezTo>
                  <a:cubicBezTo>
                    <a:pt x="52" y="59"/>
                    <a:pt x="54" y="55"/>
                    <a:pt x="55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6" y="58"/>
                    <a:pt x="63" y="66"/>
                    <a:pt x="57" y="71"/>
                  </a:cubicBezTo>
                  <a:cubicBezTo>
                    <a:pt x="52" y="76"/>
                    <a:pt x="44" y="78"/>
                    <a:pt x="35" y="78"/>
                  </a:cubicBezTo>
                  <a:cubicBezTo>
                    <a:pt x="29" y="78"/>
                    <a:pt x="24" y="78"/>
                    <a:pt x="20" y="76"/>
                  </a:cubicBezTo>
                  <a:cubicBezTo>
                    <a:pt x="15" y="74"/>
                    <a:pt x="11" y="71"/>
                    <a:pt x="8" y="68"/>
                  </a:cubicBezTo>
                  <a:cubicBezTo>
                    <a:pt x="6" y="64"/>
                    <a:pt x="3" y="60"/>
                    <a:pt x="2" y="56"/>
                  </a:cubicBezTo>
                  <a:cubicBezTo>
                    <a:pt x="0" y="51"/>
                    <a:pt x="0" y="46"/>
                    <a:pt x="0" y="40"/>
                  </a:cubicBezTo>
                  <a:cubicBezTo>
                    <a:pt x="0" y="35"/>
                    <a:pt x="0" y="29"/>
                    <a:pt x="2" y="24"/>
                  </a:cubicBezTo>
                  <a:cubicBezTo>
                    <a:pt x="3" y="19"/>
                    <a:pt x="5" y="15"/>
                    <a:pt x="8" y="12"/>
                  </a:cubicBezTo>
                  <a:cubicBezTo>
                    <a:pt x="11" y="8"/>
                    <a:pt x="15" y="5"/>
                    <a:pt x="19" y="3"/>
                  </a:cubicBezTo>
                  <a:cubicBezTo>
                    <a:pt x="24" y="1"/>
                    <a:pt x="29" y="0"/>
                    <a:pt x="35" y="0"/>
                  </a:cubicBezTo>
                  <a:cubicBezTo>
                    <a:pt x="39" y="0"/>
                    <a:pt x="43" y="0"/>
                    <a:pt x="47" y="1"/>
                  </a:cubicBezTo>
                  <a:cubicBezTo>
                    <a:pt x="51" y="2"/>
                    <a:pt x="54" y="4"/>
                    <a:pt x="57" y="6"/>
                  </a:cubicBezTo>
                  <a:cubicBezTo>
                    <a:pt x="60" y="8"/>
                    <a:pt x="62" y="11"/>
                    <a:pt x="64" y="14"/>
                  </a:cubicBezTo>
                  <a:cubicBezTo>
                    <a:pt x="66" y="17"/>
                    <a:pt x="67" y="21"/>
                    <a:pt x="68" y="26"/>
                  </a:cubicBezTo>
                  <a:lnTo>
                    <a:pt x="55" y="2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gray">
            <a:xfrm>
              <a:off x="3409632" y="4628596"/>
              <a:ext cx="261250" cy="290659"/>
            </a:xfrm>
            <a:custGeom>
              <a:avLst/>
              <a:gdLst>
                <a:gd name="T0" fmla="*/ 949658679 w 70"/>
                <a:gd name="T1" fmla="*/ 743628693 h 78"/>
                <a:gd name="T2" fmla="*/ 796036214 w 70"/>
                <a:gd name="T3" fmla="*/ 1010215166 h 78"/>
                <a:gd name="T4" fmla="*/ 502760696 w 70"/>
                <a:gd name="T5" fmla="*/ 1094398210 h 78"/>
                <a:gd name="T6" fmla="*/ 279309839 w 70"/>
                <a:gd name="T7" fmla="*/ 1066338437 h 78"/>
                <a:gd name="T8" fmla="*/ 125691107 w 70"/>
                <a:gd name="T9" fmla="*/ 940058281 h 78"/>
                <a:gd name="T10" fmla="*/ 41897036 w 70"/>
                <a:gd name="T11" fmla="*/ 771692192 h 78"/>
                <a:gd name="T12" fmla="*/ 0 w 70"/>
                <a:gd name="T13" fmla="*/ 547199105 h 78"/>
                <a:gd name="T14" fmla="*/ 41897036 w 70"/>
                <a:gd name="T15" fmla="*/ 322706018 h 78"/>
                <a:gd name="T16" fmla="*/ 139656786 w 70"/>
                <a:gd name="T17" fmla="*/ 154339929 h 78"/>
                <a:gd name="T18" fmla="*/ 293275518 w 70"/>
                <a:gd name="T19" fmla="*/ 42093385 h 78"/>
                <a:gd name="T20" fmla="*/ 488795018 w 70"/>
                <a:gd name="T21" fmla="*/ 0 h 78"/>
                <a:gd name="T22" fmla="*/ 726211554 w 70"/>
                <a:gd name="T23" fmla="*/ 56123272 h 78"/>
                <a:gd name="T24" fmla="*/ 879830286 w 70"/>
                <a:gd name="T25" fmla="*/ 210459474 h 78"/>
                <a:gd name="T26" fmla="*/ 949658679 w 70"/>
                <a:gd name="T27" fmla="*/ 392859176 h 78"/>
                <a:gd name="T28" fmla="*/ 963624357 w 70"/>
                <a:gd name="T29" fmla="*/ 603322377 h 78"/>
                <a:gd name="T30" fmla="*/ 181553821 w 70"/>
                <a:gd name="T31" fmla="*/ 603322377 h 78"/>
                <a:gd name="T32" fmla="*/ 195519500 w 70"/>
                <a:gd name="T33" fmla="*/ 729598807 h 78"/>
                <a:gd name="T34" fmla="*/ 251378482 w 70"/>
                <a:gd name="T35" fmla="*/ 841845350 h 78"/>
                <a:gd name="T36" fmla="*/ 363103911 w 70"/>
                <a:gd name="T37" fmla="*/ 926028395 h 78"/>
                <a:gd name="T38" fmla="*/ 502760696 w 70"/>
                <a:gd name="T39" fmla="*/ 954091894 h 78"/>
                <a:gd name="T40" fmla="*/ 684314518 w 70"/>
                <a:gd name="T41" fmla="*/ 897968622 h 78"/>
                <a:gd name="T42" fmla="*/ 782070536 w 70"/>
                <a:gd name="T43" fmla="*/ 743628693 h 78"/>
                <a:gd name="T44" fmla="*/ 949658679 w 70"/>
                <a:gd name="T45" fmla="*/ 743628693 h 78"/>
                <a:gd name="T46" fmla="*/ 782070536 w 70"/>
                <a:gd name="T47" fmla="*/ 448982448 h 78"/>
                <a:gd name="T48" fmla="*/ 754139179 w 70"/>
                <a:gd name="T49" fmla="*/ 336739631 h 78"/>
                <a:gd name="T50" fmla="*/ 698280196 w 70"/>
                <a:gd name="T51" fmla="*/ 238522973 h 78"/>
                <a:gd name="T52" fmla="*/ 600520446 w 70"/>
                <a:gd name="T53" fmla="*/ 168369815 h 78"/>
                <a:gd name="T54" fmla="*/ 488795018 w 70"/>
                <a:gd name="T55" fmla="*/ 154339929 h 78"/>
                <a:gd name="T56" fmla="*/ 363103911 w 70"/>
                <a:gd name="T57" fmla="*/ 168369815 h 78"/>
                <a:gd name="T58" fmla="*/ 265344161 w 70"/>
                <a:gd name="T59" fmla="*/ 238522973 h 78"/>
                <a:gd name="T60" fmla="*/ 209485179 w 70"/>
                <a:gd name="T61" fmla="*/ 336739631 h 78"/>
                <a:gd name="T62" fmla="*/ 181553821 w 70"/>
                <a:gd name="T63" fmla="*/ 448982448 h 78"/>
                <a:gd name="T64" fmla="*/ 782070536 w 70"/>
                <a:gd name="T65" fmla="*/ 448982448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0" h="78">
                  <a:moveTo>
                    <a:pt x="68" y="53"/>
                  </a:moveTo>
                  <a:cubicBezTo>
                    <a:pt x="67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8" y="1"/>
                    <a:pt x="52" y="4"/>
                  </a:cubicBezTo>
                  <a:cubicBezTo>
                    <a:pt x="56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70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7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8" y="11"/>
                    <a:pt x="35" y="11"/>
                  </a:cubicBezTo>
                  <a:cubicBezTo>
                    <a:pt x="31" y="11"/>
                    <a:pt x="29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gray">
            <a:xfrm>
              <a:off x="3831196" y="4545551"/>
              <a:ext cx="154375" cy="373703"/>
            </a:xfrm>
            <a:custGeom>
              <a:avLst/>
              <a:gdLst>
                <a:gd name="T0" fmla="*/ 363776969 w 40"/>
                <a:gd name="T1" fmla="*/ 329613673 h 98"/>
                <a:gd name="T2" fmla="*/ 582043922 w 40"/>
                <a:gd name="T3" fmla="*/ 329613673 h 98"/>
                <a:gd name="T4" fmla="*/ 582043922 w 40"/>
                <a:gd name="T5" fmla="*/ 487255326 h 98"/>
                <a:gd name="T6" fmla="*/ 363776969 w 40"/>
                <a:gd name="T7" fmla="*/ 487255326 h 98"/>
                <a:gd name="T8" fmla="*/ 363776969 w 40"/>
                <a:gd name="T9" fmla="*/ 1146478858 h 98"/>
                <a:gd name="T10" fmla="*/ 378326813 w 40"/>
                <a:gd name="T11" fmla="*/ 1203804135 h 98"/>
                <a:gd name="T12" fmla="*/ 392880516 w 40"/>
                <a:gd name="T13" fmla="*/ 1232464867 h 98"/>
                <a:gd name="T14" fmla="*/ 436533906 w 40"/>
                <a:gd name="T15" fmla="*/ 1246795233 h 98"/>
                <a:gd name="T16" fmla="*/ 509286984 w 40"/>
                <a:gd name="T17" fmla="*/ 1246795233 h 98"/>
                <a:gd name="T18" fmla="*/ 582043922 w 40"/>
                <a:gd name="T19" fmla="*/ 1246795233 h 98"/>
                <a:gd name="T20" fmla="*/ 582043922 w 40"/>
                <a:gd name="T21" fmla="*/ 1404436887 h 98"/>
                <a:gd name="T22" fmla="*/ 451083750 w 40"/>
                <a:gd name="T23" fmla="*/ 1404436887 h 98"/>
                <a:gd name="T24" fmla="*/ 334673422 w 40"/>
                <a:gd name="T25" fmla="*/ 1390106521 h 98"/>
                <a:gd name="T26" fmla="*/ 247370500 w 40"/>
                <a:gd name="T27" fmla="*/ 1361445789 h 98"/>
                <a:gd name="T28" fmla="*/ 203717109 w 40"/>
                <a:gd name="T29" fmla="*/ 1289790145 h 98"/>
                <a:gd name="T30" fmla="*/ 189163406 w 40"/>
                <a:gd name="T31" fmla="*/ 1160809224 h 98"/>
                <a:gd name="T32" fmla="*/ 189163406 w 40"/>
                <a:gd name="T33" fmla="*/ 487255326 h 98"/>
                <a:gd name="T34" fmla="*/ 0 w 40"/>
                <a:gd name="T35" fmla="*/ 487255326 h 98"/>
                <a:gd name="T36" fmla="*/ 0 w 40"/>
                <a:gd name="T37" fmla="*/ 329613673 h 98"/>
                <a:gd name="T38" fmla="*/ 189163406 w 40"/>
                <a:gd name="T39" fmla="*/ 329613673 h 98"/>
                <a:gd name="T40" fmla="*/ 189163406 w 40"/>
                <a:gd name="T41" fmla="*/ 0 h 98"/>
                <a:gd name="T42" fmla="*/ 363776969 w 40"/>
                <a:gd name="T43" fmla="*/ 0 h 98"/>
                <a:gd name="T44" fmla="*/ 363776969 w 40"/>
                <a:gd name="T45" fmla="*/ 329613673 h 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6" y="83"/>
                    <a:pt x="26" y="84"/>
                  </a:cubicBezTo>
                  <a:cubicBezTo>
                    <a:pt x="26" y="85"/>
                    <a:pt x="27" y="85"/>
                    <a:pt x="27" y="86"/>
                  </a:cubicBezTo>
                  <a:cubicBezTo>
                    <a:pt x="28" y="86"/>
                    <a:pt x="29" y="86"/>
                    <a:pt x="30" y="87"/>
                  </a:cubicBezTo>
                  <a:cubicBezTo>
                    <a:pt x="31" y="87"/>
                    <a:pt x="33" y="87"/>
                    <a:pt x="35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8" y="98"/>
                    <a:pt x="25" y="98"/>
                    <a:pt x="23" y="97"/>
                  </a:cubicBezTo>
                  <a:cubicBezTo>
                    <a:pt x="21" y="97"/>
                    <a:pt x="19" y="96"/>
                    <a:pt x="17" y="95"/>
                  </a:cubicBezTo>
                  <a:cubicBezTo>
                    <a:pt x="16" y="94"/>
                    <a:pt x="15" y="92"/>
                    <a:pt x="14" y="90"/>
                  </a:cubicBezTo>
                  <a:cubicBezTo>
                    <a:pt x="13" y="88"/>
                    <a:pt x="13" y="85"/>
                    <a:pt x="13" y="8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gray">
            <a:xfrm>
              <a:off x="4039007" y="4527757"/>
              <a:ext cx="231564" cy="391497"/>
            </a:xfrm>
            <a:custGeom>
              <a:avLst/>
              <a:gdLst>
                <a:gd name="T0" fmla="*/ 0 w 62"/>
                <a:gd name="T1" fmla="*/ 0 h 104"/>
                <a:gd name="T2" fmla="*/ 168694374 w 62"/>
                <a:gd name="T3" fmla="*/ 0 h 104"/>
                <a:gd name="T4" fmla="*/ 168694374 w 62"/>
                <a:gd name="T5" fmla="*/ 565419542 h 104"/>
                <a:gd name="T6" fmla="*/ 168694374 w 62"/>
                <a:gd name="T7" fmla="*/ 565419542 h 104"/>
                <a:gd name="T8" fmla="*/ 224927077 w 62"/>
                <a:gd name="T9" fmla="*/ 480607740 h 104"/>
                <a:gd name="T10" fmla="*/ 309272397 w 62"/>
                <a:gd name="T11" fmla="*/ 424062774 h 104"/>
                <a:gd name="T12" fmla="*/ 407679627 w 62"/>
                <a:gd name="T13" fmla="*/ 395792174 h 104"/>
                <a:gd name="T14" fmla="*/ 506083122 w 62"/>
                <a:gd name="T15" fmla="*/ 381656873 h 104"/>
                <a:gd name="T16" fmla="*/ 674777496 w 62"/>
                <a:gd name="T17" fmla="*/ 409927474 h 104"/>
                <a:gd name="T18" fmla="*/ 787239167 w 62"/>
                <a:gd name="T19" fmla="*/ 494743041 h 104"/>
                <a:gd name="T20" fmla="*/ 843471870 w 62"/>
                <a:gd name="T21" fmla="*/ 607825443 h 104"/>
                <a:gd name="T22" fmla="*/ 871588221 w 62"/>
                <a:gd name="T23" fmla="*/ 763317511 h 104"/>
                <a:gd name="T24" fmla="*/ 871588221 w 62"/>
                <a:gd name="T25" fmla="*/ 1470090057 h 104"/>
                <a:gd name="T26" fmla="*/ 688835672 w 62"/>
                <a:gd name="T27" fmla="*/ 1470090057 h 104"/>
                <a:gd name="T28" fmla="*/ 688835672 w 62"/>
                <a:gd name="T29" fmla="*/ 749182211 h 104"/>
                <a:gd name="T30" fmla="*/ 632602969 w 62"/>
                <a:gd name="T31" fmla="*/ 593690143 h 104"/>
                <a:gd name="T32" fmla="*/ 477966771 w 62"/>
                <a:gd name="T33" fmla="*/ 537148942 h 104"/>
                <a:gd name="T34" fmla="*/ 337388748 w 62"/>
                <a:gd name="T35" fmla="*/ 565419542 h 104"/>
                <a:gd name="T36" fmla="*/ 238985253 w 62"/>
                <a:gd name="T37" fmla="*/ 621960744 h 104"/>
                <a:gd name="T38" fmla="*/ 182752550 w 62"/>
                <a:gd name="T39" fmla="*/ 735046911 h 104"/>
                <a:gd name="T40" fmla="*/ 168694374 w 62"/>
                <a:gd name="T41" fmla="*/ 862264614 h 104"/>
                <a:gd name="T42" fmla="*/ 168694374 w 62"/>
                <a:gd name="T43" fmla="*/ 1470090057 h 104"/>
                <a:gd name="T44" fmla="*/ 0 w 62"/>
                <a:gd name="T45" fmla="*/ 1470090057 h 104"/>
                <a:gd name="T46" fmla="*/ 0 w 62"/>
                <a:gd name="T47" fmla="*/ 0 h 1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2" h="104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37"/>
                    <a:pt x="15" y="35"/>
                    <a:pt x="16" y="34"/>
                  </a:cubicBezTo>
                  <a:cubicBezTo>
                    <a:pt x="18" y="32"/>
                    <a:pt x="20" y="31"/>
                    <a:pt x="22" y="30"/>
                  </a:cubicBezTo>
                  <a:cubicBezTo>
                    <a:pt x="24" y="29"/>
                    <a:pt x="27" y="28"/>
                    <a:pt x="29" y="28"/>
                  </a:cubicBezTo>
                  <a:cubicBezTo>
                    <a:pt x="31" y="27"/>
                    <a:pt x="34" y="27"/>
                    <a:pt x="36" y="27"/>
                  </a:cubicBezTo>
                  <a:cubicBezTo>
                    <a:pt x="41" y="27"/>
                    <a:pt x="45" y="28"/>
                    <a:pt x="48" y="29"/>
                  </a:cubicBezTo>
                  <a:cubicBezTo>
                    <a:pt x="52" y="30"/>
                    <a:pt x="54" y="32"/>
                    <a:pt x="56" y="35"/>
                  </a:cubicBezTo>
                  <a:cubicBezTo>
                    <a:pt x="58" y="37"/>
                    <a:pt x="60" y="40"/>
                    <a:pt x="60" y="43"/>
                  </a:cubicBezTo>
                  <a:cubicBezTo>
                    <a:pt x="61" y="47"/>
                    <a:pt x="62" y="50"/>
                    <a:pt x="62" y="54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48"/>
                    <a:pt x="48" y="45"/>
                    <a:pt x="45" y="42"/>
                  </a:cubicBezTo>
                  <a:cubicBezTo>
                    <a:pt x="43" y="39"/>
                    <a:pt x="39" y="38"/>
                    <a:pt x="34" y="38"/>
                  </a:cubicBezTo>
                  <a:cubicBezTo>
                    <a:pt x="30" y="38"/>
                    <a:pt x="27" y="38"/>
                    <a:pt x="24" y="40"/>
                  </a:cubicBezTo>
                  <a:cubicBezTo>
                    <a:pt x="22" y="41"/>
                    <a:pt x="19" y="42"/>
                    <a:pt x="17" y="44"/>
                  </a:cubicBezTo>
                  <a:cubicBezTo>
                    <a:pt x="16" y="47"/>
                    <a:pt x="14" y="49"/>
                    <a:pt x="13" y="52"/>
                  </a:cubicBezTo>
                  <a:cubicBezTo>
                    <a:pt x="12" y="55"/>
                    <a:pt x="12" y="58"/>
                    <a:pt x="12" y="61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0" y="104"/>
                    <a:pt x="0" y="104"/>
                    <a:pt x="0" y="10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gray">
            <a:xfrm>
              <a:off x="4324006" y="4628596"/>
              <a:ext cx="255314" cy="290659"/>
            </a:xfrm>
            <a:custGeom>
              <a:avLst/>
              <a:gdLst>
                <a:gd name="T0" fmla="*/ 943599842 w 69"/>
                <a:gd name="T1" fmla="*/ 743628693 h 78"/>
                <a:gd name="T2" fmla="*/ 790959072 w 69"/>
                <a:gd name="T3" fmla="*/ 1010215166 h 78"/>
                <a:gd name="T4" fmla="*/ 499553293 w 69"/>
                <a:gd name="T5" fmla="*/ 1094398210 h 78"/>
                <a:gd name="T6" fmla="*/ 277530018 w 69"/>
                <a:gd name="T7" fmla="*/ 1066338437 h 78"/>
                <a:gd name="T8" fmla="*/ 124889248 w 69"/>
                <a:gd name="T9" fmla="*/ 940058281 h 78"/>
                <a:gd name="T10" fmla="*/ 27751522 w 69"/>
                <a:gd name="T11" fmla="*/ 771692192 h 78"/>
                <a:gd name="T12" fmla="*/ 0 w 69"/>
                <a:gd name="T13" fmla="*/ 547199105 h 78"/>
                <a:gd name="T14" fmla="*/ 27751522 w 69"/>
                <a:gd name="T15" fmla="*/ 322706018 h 78"/>
                <a:gd name="T16" fmla="*/ 138765009 w 69"/>
                <a:gd name="T17" fmla="*/ 154339929 h 78"/>
                <a:gd name="T18" fmla="*/ 291405779 w 69"/>
                <a:gd name="T19" fmla="*/ 42093385 h 78"/>
                <a:gd name="T20" fmla="*/ 485677532 w 69"/>
                <a:gd name="T21" fmla="*/ 0 h 78"/>
                <a:gd name="T22" fmla="*/ 721576567 w 69"/>
                <a:gd name="T23" fmla="*/ 56123272 h 78"/>
                <a:gd name="T24" fmla="*/ 860341576 w 69"/>
                <a:gd name="T25" fmla="*/ 210459474 h 78"/>
                <a:gd name="T26" fmla="*/ 943599842 w 69"/>
                <a:gd name="T27" fmla="*/ 392859176 h 78"/>
                <a:gd name="T28" fmla="*/ 957475603 w 69"/>
                <a:gd name="T29" fmla="*/ 603322377 h 78"/>
                <a:gd name="T30" fmla="*/ 180392292 w 69"/>
                <a:gd name="T31" fmla="*/ 603322377 h 78"/>
                <a:gd name="T32" fmla="*/ 194271753 w 69"/>
                <a:gd name="T33" fmla="*/ 729598807 h 78"/>
                <a:gd name="T34" fmla="*/ 249774796 w 69"/>
                <a:gd name="T35" fmla="*/ 841845350 h 78"/>
                <a:gd name="T36" fmla="*/ 360788284 w 69"/>
                <a:gd name="T37" fmla="*/ 926028395 h 78"/>
                <a:gd name="T38" fmla="*/ 499553293 w 69"/>
                <a:gd name="T39" fmla="*/ 954091894 h 78"/>
                <a:gd name="T40" fmla="*/ 679945584 w 69"/>
                <a:gd name="T41" fmla="*/ 897968622 h 78"/>
                <a:gd name="T42" fmla="*/ 777083311 w 69"/>
                <a:gd name="T43" fmla="*/ 743628693 h 78"/>
                <a:gd name="T44" fmla="*/ 943599842 w 69"/>
                <a:gd name="T45" fmla="*/ 743628693 h 78"/>
                <a:gd name="T46" fmla="*/ 777083311 w 69"/>
                <a:gd name="T47" fmla="*/ 448982448 h 78"/>
                <a:gd name="T48" fmla="*/ 749328089 w 69"/>
                <a:gd name="T49" fmla="*/ 336739631 h 78"/>
                <a:gd name="T50" fmla="*/ 679945584 w 69"/>
                <a:gd name="T51" fmla="*/ 238522973 h 78"/>
                <a:gd name="T52" fmla="*/ 596687319 w 69"/>
                <a:gd name="T53" fmla="*/ 168369815 h 78"/>
                <a:gd name="T54" fmla="*/ 471798071 w 69"/>
                <a:gd name="T55" fmla="*/ 154339929 h 78"/>
                <a:gd name="T56" fmla="*/ 360788284 w 69"/>
                <a:gd name="T57" fmla="*/ 168369815 h 78"/>
                <a:gd name="T58" fmla="*/ 263654257 w 69"/>
                <a:gd name="T59" fmla="*/ 238522973 h 78"/>
                <a:gd name="T60" fmla="*/ 208147514 w 69"/>
                <a:gd name="T61" fmla="*/ 336739631 h 78"/>
                <a:gd name="T62" fmla="*/ 180392292 w 69"/>
                <a:gd name="T63" fmla="*/ 448982448 h 78"/>
                <a:gd name="T64" fmla="*/ 777083311 w 69"/>
                <a:gd name="T65" fmla="*/ 448982448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1" y="76"/>
                    <a:pt x="44" y="78"/>
                    <a:pt x="36" y="78"/>
                  </a:cubicBezTo>
                  <a:cubicBezTo>
                    <a:pt x="30" y="78"/>
                    <a:pt x="24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2" y="23"/>
                  </a:cubicBezTo>
                  <a:cubicBezTo>
                    <a:pt x="4" y="19"/>
                    <a:pt x="6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2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1" y="68"/>
                    <a:pt x="46" y="66"/>
                    <a:pt x="49" y="64"/>
                  </a:cubicBezTo>
                  <a:cubicBezTo>
                    <a:pt x="52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1" y="19"/>
                    <a:pt x="49" y="17"/>
                  </a:cubicBezTo>
                  <a:cubicBezTo>
                    <a:pt x="48" y="15"/>
                    <a:pt x="45" y="14"/>
                    <a:pt x="43" y="12"/>
                  </a:cubicBezTo>
                  <a:cubicBezTo>
                    <a:pt x="40" y="11"/>
                    <a:pt x="37" y="11"/>
                    <a:pt x="34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gray">
            <a:xfrm>
              <a:off x="4763381" y="4628596"/>
              <a:ext cx="255314" cy="290659"/>
            </a:xfrm>
            <a:custGeom>
              <a:avLst/>
              <a:gdLst>
                <a:gd name="T0" fmla="*/ 771352404 w 68"/>
                <a:gd name="T1" fmla="*/ 364799403 h 78"/>
                <a:gd name="T2" fmla="*/ 687203913 w 68"/>
                <a:gd name="T3" fmla="*/ 210459474 h 78"/>
                <a:gd name="T4" fmla="*/ 504887190 w 68"/>
                <a:gd name="T5" fmla="*/ 154339929 h 78"/>
                <a:gd name="T6" fmla="*/ 350613705 w 68"/>
                <a:gd name="T7" fmla="*/ 182399702 h 78"/>
                <a:gd name="T8" fmla="*/ 252441718 w 68"/>
                <a:gd name="T9" fmla="*/ 280616359 h 78"/>
                <a:gd name="T10" fmla="*/ 196343975 w 68"/>
                <a:gd name="T11" fmla="*/ 406892789 h 78"/>
                <a:gd name="T12" fmla="*/ 182320478 w 68"/>
                <a:gd name="T13" fmla="*/ 561228991 h 78"/>
                <a:gd name="T14" fmla="*/ 196343975 w 68"/>
                <a:gd name="T15" fmla="*/ 701539034 h 78"/>
                <a:gd name="T16" fmla="*/ 252441718 w 68"/>
                <a:gd name="T17" fmla="*/ 827815464 h 78"/>
                <a:gd name="T18" fmla="*/ 350613705 w 68"/>
                <a:gd name="T19" fmla="*/ 911998508 h 78"/>
                <a:gd name="T20" fmla="*/ 490859938 w 68"/>
                <a:gd name="T21" fmla="*/ 954091894 h 78"/>
                <a:gd name="T22" fmla="*/ 687203913 w 68"/>
                <a:gd name="T23" fmla="*/ 883938736 h 78"/>
                <a:gd name="T24" fmla="*/ 785375901 w 68"/>
                <a:gd name="T25" fmla="*/ 687505421 h 78"/>
                <a:gd name="T26" fmla="*/ 953672882 w 68"/>
                <a:gd name="T27" fmla="*/ 687505421 h 78"/>
                <a:gd name="T28" fmla="*/ 813426649 w 68"/>
                <a:gd name="T29" fmla="*/ 996181553 h 78"/>
                <a:gd name="T30" fmla="*/ 490859938 w 68"/>
                <a:gd name="T31" fmla="*/ 1094398210 h 78"/>
                <a:gd name="T32" fmla="*/ 280492466 w 68"/>
                <a:gd name="T33" fmla="*/ 1066338437 h 78"/>
                <a:gd name="T34" fmla="*/ 126222736 w 68"/>
                <a:gd name="T35" fmla="*/ 954091894 h 78"/>
                <a:gd name="T36" fmla="*/ 28050748 w 68"/>
                <a:gd name="T37" fmla="*/ 785722079 h 78"/>
                <a:gd name="T38" fmla="*/ 0 w 68"/>
                <a:gd name="T39" fmla="*/ 561228991 h 78"/>
                <a:gd name="T40" fmla="*/ 28050748 w 68"/>
                <a:gd name="T41" fmla="*/ 336739631 h 78"/>
                <a:gd name="T42" fmla="*/ 126222736 w 68"/>
                <a:gd name="T43" fmla="*/ 168369815 h 78"/>
                <a:gd name="T44" fmla="*/ 280492466 w 68"/>
                <a:gd name="T45" fmla="*/ 42093385 h 78"/>
                <a:gd name="T46" fmla="*/ 504887190 w 68"/>
                <a:gd name="T47" fmla="*/ 0 h 78"/>
                <a:gd name="T48" fmla="*/ 673180416 w 68"/>
                <a:gd name="T49" fmla="*/ 14029886 h 78"/>
                <a:gd name="T50" fmla="*/ 813426649 w 68"/>
                <a:gd name="T51" fmla="*/ 84183044 h 78"/>
                <a:gd name="T52" fmla="*/ 911598637 w 68"/>
                <a:gd name="T53" fmla="*/ 196429588 h 78"/>
                <a:gd name="T54" fmla="*/ 953672882 w 68"/>
                <a:gd name="T55" fmla="*/ 364799403 h 78"/>
                <a:gd name="T56" fmla="*/ 771352404 w 68"/>
                <a:gd name="T57" fmla="*/ 364799403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8" h="78">
                  <a:moveTo>
                    <a:pt x="55" y="26"/>
                  </a:moveTo>
                  <a:cubicBezTo>
                    <a:pt x="54" y="21"/>
                    <a:pt x="52" y="17"/>
                    <a:pt x="49" y="15"/>
                  </a:cubicBezTo>
                  <a:cubicBezTo>
                    <a:pt x="46" y="12"/>
                    <a:pt x="42" y="11"/>
                    <a:pt x="36" y="11"/>
                  </a:cubicBezTo>
                  <a:cubicBezTo>
                    <a:pt x="32" y="11"/>
                    <a:pt x="28" y="12"/>
                    <a:pt x="25" y="13"/>
                  </a:cubicBezTo>
                  <a:cubicBezTo>
                    <a:pt x="22" y="15"/>
                    <a:pt x="20" y="17"/>
                    <a:pt x="18" y="20"/>
                  </a:cubicBezTo>
                  <a:cubicBezTo>
                    <a:pt x="16" y="22"/>
                    <a:pt x="15" y="26"/>
                    <a:pt x="14" y="29"/>
                  </a:cubicBezTo>
                  <a:cubicBezTo>
                    <a:pt x="13" y="33"/>
                    <a:pt x="13" y="36"/>
                    <a:pt x="13" y="40"/>
                  </a:cubicBezTo>
                  <a:cubicBezTo>
                    <a:pt x="13" y="44"/>
                    <a:pt x="13" y="47"/>
                    <a:pt x="14" y="50"/>
                  </a:cubicBezTo>
                  <a:cubicBezTo>
                    <a:pt x="15" y="54"/>
                    <a:pt x="16" y="57"/>
                    <a:pt x="18" y="59"/>
                  </a:cubicBezTo>
                  <a:cubicBezTo>
                    <a:pt x="20" y="62"/>
                    <a:pt x="22" y="64"/>
                    <a:pt x="25" y="65"/>
                  </a:cubicBezTo>
                  <a:cubicBezTo>
                    <a:pt x="28" y="67"/>
                    <a:pt x="31" y="68"/>
                    <a:pt x="35" y="68"/>
                  </a:cubicBezTo>
                  <a:cubicBezTo>
                    <a:pt x="41" y="68"/>
                    <a:pt x="46" y="66"/>
                    <a:pt x="49" y="63"/>
                  </a:cubicBezTo>
                  <a:cubicBezTo>
                    <a:pt x="53" y="59"/>
                    <a:pt x="55" y="55"/>
                    <a:pt x="56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7" y="58"/>
                    <a:pt x="63" y="66"/>
                    <a:pt x="58" y="71"/>
                  </a:cubicBezTo>
                  <a:cubicBezTo>
                    <a:pt x="52" y="76"/>
                    <a:pt x="45" y="78"/>
                    <a:pt x="35" y="78"/>
                  </a:cubicBezTo>
                  <a:cubicBezTo>
                    <a:pt x="29" y="78"/>
                    <a:pt x="24" y="78"/>
                    <a:pt x="20" y="76"/>
                  </a:cubicBezTo>
                  <a:cubicBezTo>
                    <a:pt x="16" y="74"/>
                    <a:pt x="12" y="71"/>
                    <a:pt x="9" y="68"/>
                  </a:cubicBezTo>
                  <a:cubicBezTo>
                    <a:pt x="6" y="64"/>
                    <a:pt x="4" y="60"/>
                    <a:pt x="2" y="56"/>
                  </a:cubicBezTo>
                  <a:cubicBezTo>
                    <a:pt x="1" y="51"/>
                    <a:pt x="0" y="46"/>
                    <a:pt x="0" y="40"/>
                  </a:cubicBezTo>
                  <a:cubicBezTo>
                    <a:pt x="0" y="35"/>
                    <a:pt x="1" y="29"/>
                    <a:pt x="2" y="24"/>
                  </a:cubicBezTo>
                  <a:cubicBezTo>
                    <a:pt x="4" y="19"/>
                    <a:pt x="6" y="15"/>
                    <a:pt x="9" y="12"/>
                  </a:cubicBezTo>
                  <a:cubicBezTo>
                    <a:pt x="12" y="8"/>
                    <a:pt x="15" y="5"/>
                    <a:pt x="20" y="3"/>
                  </a:cubicBezTo>
                  <a:cubicBezTo>
                    <a:pt x="24" y="1"/>
                    <a:pt x="30" y="0"/>
                    <a:pt x="36" y="0"/>
                  </a:cubicBezTo>
                  <a:cubicBezTo>
                    <a:pt x="40" y="0"/>
                    <a:pt x="44" y="0"/>
                    <a:pt x="48" y="1"/>
                  </a:cubicBezTo>
                  <a:cubicBezTo>
                    <a:pt x="51" y="2"/>
                    <a:pt x="55" y="4"/>
                    <a:pt x="58" y="6"/>
                  </a:cubicBezTo>
                  <a:cubicBezTo>
                    <a:pt x="60" y="8"/>
                    <a:pt x="63" y="11"/>
                    <a:pt x="65" y="14"/>
                  </a:cubicBezTo>
                  <a:cubicBezTo>
                    <a:pt x="66" y="17"/>
                    <a:pt x="68" y="21"/>
                    <a:pt x="68" y="26"/>
                  </a:cubicBezTo>
                  <a:lnTo>
                    <a:pt x="55" y="2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gray">
            <a:xfrm>
              <a:off x="5054320" y="4628596"/>
              <a:ext cx="273125" cy="290659"/>
            </a:xfrm>
            <a:custGeom>
              <a:avLst/>
              <a:gdLst>
                <a:gd name="T0" fmla="*/ 41982680 w 73"/>
                <a:gd name="T1" fmla="*/ 336739631 h 78"/>
                <a:gd name="T2" fmla="*/ 139944760 w 73"/>
                <a:gd name="T3" fmla="*/ 154339929 h 78"/>
                <a:gd name="T4" fmla="*/ 293886241 w 73"/>
                <a:gd name="T5" fmla="*/ 42093385 h 78"/>
                <a:gd name="T6" fmla="*/ 517796361 w 73"/>
                <a:gd name="T7" fmla="*/ 0 h 78"/>
                <a:gd name="T8" fmla="*/ 741710223 w 73"/>
                <a:gd name="T9" fmla="*/ 42093385 h 78"/>
                <a:gd name="T10" fmla="*/ 895647962 w 73"/>
                <a:gd name="T11" fmla="*/ 154339929 h 78"/>
                <a:gd name="T12" fmla="*/ 993610043 w 73"/>
                <a:gd name="T13" fmla="*/ 336739631 h 78"/>
                <a:gd name="T14" fmla="*/ 1021599743 w 73"/>
                <a:gd name="T15" fmla="*/ 547199105 h 78"/>
                <a:gd name="T16" fmla="*/ 993610043 w 73"/>
                <a:gd name="T17" fmla="*/ 771692192 h 78"/>
                <a:gd name="T18" fmla="*/ 895647962 w 73"/>
                <a:gd name="T19" fmla="*/ 940058281 h 78"/>
                <a:gd name="T20" fmla="*/ 741710223 w 73"/>
                <a:gd name="T21" fmla="*/ 1052304825 h 78"/>
                <a:gd name="T22" fmla="*/ 517796361 w 73"/>
                <a:gd name="T23" fmla="*/ 1094398210 h 78"/>
                <a:gd name="T24" fmla="*/ 293886241 w 73"/>
                <a:gd name="T25" fmla="*/ 1052304825 h 78"/>
                <a:gd name="T26" fmla="*/ 139944760 w 73"/>
                <a:gd name="T27" fmla="*/ 940058281 h 78"/>
                <a:gd name="T28" fmla="*/ 41982680 w 73"/>
                <a:gd name="T29" fmla="*/ 771692192 h 78"/>
                <a:gd name="T30" fmla="*/ 0 w 73"/>
                <a:gd name="T31" fmla="*/ 547199105 h 78"/>
                <a:gd name="T32" fmla="*/ 41982680 w 73"/>
                <a:gd name="T33" fmla="*/ 336739631 h 78"/>
                <a:gd name="T34" fmla="*/ 209917140 w 73"/>
                <a:gd name="T35" fmla="*/ 715568920 h 78"/>
                <a:gd name="T36" fmla="*/ 279889521 w 73"/>
                <a:gd name="T37" fmla="*/ 841845350 h 78"/>
                <a:gd name="T38" fmla="*/ 391848322 w 73"/>
                <a:gd name="T39" fmla="*/ 926028395 h 78"/>
                <a:gd name="T40" fmla="*/ 517796361 w 73"/>
                <a:gd name="T41" fmla="*/ 954091894 h 78"/>
                <a:gd name="T42" fmla="*/ 643748142 w 73"/>
                <a:gd name="T43" fmla="*/ 926028395 h 78"/>
                <a:gd name="T44" fmla="*/ 741710223 w 73"/>
                <a:gd name="T45" fmla="*/ 841845350 h 78"/>
                <a:gd name="T46" fmla="*/ 811682603 w 73"/>
                <a:gd name="T47" fmla="*/ 715568920 h 78"/>
                <a:gd name="T48" fmla="*/ 839672303 w 73"/>
                <a:gd name="T49" fmla="*/ 547199105 h 78"/>
                <a:gd name="T50" fmla="*/ 811682603 w 73"/>
                <a:gd name="T51" fmla="*/ 378829290 h 78"/>
                <a:gd name="T52" fmla="*/ 741710223 w 73"/>
                <a:gd name="T53" fmla="*/ 252552860 h 78"/>
                <a:gd name="T54" fmla="*/ 643748142 w 73"/>
                <a:gd name="T55" fmla="*/ 182399702 h 78"/>
                <a:gd name="T56" fmla="*/ 517796361 w 73"/>
                <a:gd name="T57" fmla="*/ 154339929 h 78"/>
                <a:gd name="T58" fmla="*/ 391848322 w 73"/>
                <a:gd name="T59" fmla="*/ 182399702 h 78"/>
                <a:gd name="T60" fmla="*/ 279889521 w 73"/>
                <a:gd name="T61" fmla="*/ 252552860 h 78"/>
                <a:gd name="T62" fmla="*/ 209917140 w 73"/>
                <a:gd name="T63" fmla="*/ 378829290 h 78"/>
                <a:gd name="T64" fmla="*/ 181927440 w 73"/>
                <a:gd name="T65" fmla="*/ 547199105 h 78"/>
                <a:gd name="T66" fmla="*/ 209917140 w 73"/>
                <a:gd name="T67" fmla="*/ 715568920 h 7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3" h="78">
                  <a:moveTo>
                    <a:pt x="3" y="24"/>
                  </a:moveTo>
                  <a:cubicBezTo>
                    <a:pt x="4" y="19"/>
                    <a:pt x="7" y="15"/>
                    <a:pt x="10" y="11"/>
                  </a:cubicBezTo>
                  <a:cubicBezTo>
                    <a:pt x="13" y="8"/>
                    <a:pt x="17" y="5"/>
                    <a:pt x="21" y="3"/>
                  </a:cubicBezTo>
                  <a:cubicBezTo>
                    <a:pt x="26" y="1"/>
                    <a:pt x="31" y="0"/>
                    <a:pt x="37" y="0"/>
                  </a:cubicBezTo>
                  <a:cubicBezTo>
                    <a:pt x="43" y="0"/>
                    <a:pt x="48" y="1"/>
                    <a:pt x="53" y="3"/>
                  </a:cubicBezTo>
                  <a:cubicBezTo>
                    <a:pt x="57" y="5"/>
                    <a:pt x="61" y="8"/>
                    <a:pt x="64" y="11"/>
                  </a:cubicBezTo>
                  <a:cubicBezTo>
                    <a:pt x="67" y="15"/>
                    <a:pt x="69" y="19"/>
                    <a:pt x="71" y="24"/>
                  </a:cubicBezTo>
                  <a:cubicBezTo>
                    <a:pt x="73" y="29"/>
                    <a:pt x="73" y="34"/>
                    <a:pt x="73" y="39"/>
                  </a:cubicBezTo>
                  <a:cubicBezTo>
                    <a:pt x="73" y="45"/>
                    <a:pt x="73" y="50"/>
                    <a:pt x="71" y="55"/>
                  </a:cubicBezTo>
                  <a:cubicBezTo>
                    <a:pt x="69" y="59"/>
                    <a:pt x="67" y="64"/>
                    <a:pt x="64" y="67"/>
                  </a:cubicBezTo>
                  <a:cubicBezTo>
                    <a:pt x="61" y="71"/>
                    <a:pt x="57" y="73"/>
                    <a:pt x="53" y="75"/>
                  </a:cubicBezTo>
                  <a:cubicBezTo>
                    <a:pt x="48" y="77"/>
                    <a:pt x="43" y="78"/>
                    <a:pt x="37" y="78"/>
                  </a:cubicBezTo>
                  <a:cubicBezTo>
                    <a:pt x="31" y="78"/>
                    <a:pt x="26" y="77"/>
                    <a:pt x="21" y="75"/>
                  </a:cubicBezTo>
                  <a:cubicBezTo>
                    <a:pt x="17" y="73"/>
                    <a:pt x="13" y="71"/>
                    <a:pt x="10" y="67"/>
                  </a:cubicBezTo>
                  <a:cubicBezTo>
                    <a:pt x="7" y="64"/>
                    <a:pt x="4" y="59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4"/>
                    <a:pt x="1" y="29"/>
                    <a:pt x="3" y="24"/>
                  </a:cubicBezTo>
                  <a:close/>
                  <a:moveTo>
                    <a:pt x="15" y="51"/>
                  </a:moveTo>
                  <a:cubicBezTo>
                    <a:pt x="16" y="55"/>
                    <a:pt x="18" y="58"/>
                    <a:pt x="20" y="60"/>
                  </a:cubicBezTo>
                  <a:cubicBezTo>
                    <a:pt x="22" y="63"/>
                    <a:pt x="25" y="64"/>
                    <a:pt x="28" y="66"/>
                  </a:cubicBezTo>
                  <a:cubicBezTo>
                    <a:pt x="31" y="67"/>
                    <a:pt x="34" y="68"/>
                    <a:pt x="37" y="68"/>
                  </a:cubicBezTo>
                  <a:cubicBezTo>
                    <a:pt x="40" y="68"/>
                    <a:pt x="43" y="67"/>
                    <a:pt x="46" y="66"/>
                  </a:cubicBezTo>
                  <a:cubicBezTo>
                    <a:pt x="49" y="64"/>
                    <a:pt x="51" y="63"/>
                    <a:pt x="53" y="60"/>
                  </a:cubicBezTo>
                  <a:cubicBezTo>
                    <a:pt x="56" y="58"/>
                    <a:pt x="57" y="55"/>
                    <a:pt x="58" y="51"/>
                  </a:cubicBezTo>
                  <a:cubicBezTo>
                    <a:pt x="60" y="48"/>
                    <a:pt x="60" y="44"/>
                    <a:pt x="60" y="39"/>
                  </a:cubicBezTo>
                  <a:cubicBezTo>
                    <a:pt x="60" y="35"/>
                    <a:pt x="60" y="31"/>
                    <a:pt x="58" y="27"/>
                  </a:cubicBezTo>
                  <a:cubicBezTo>
                    <a:pt x="57" y="24"/>
                    <a:pt x="56" y="21"/>
                    <a:pt x="53" y="18"/>
                  </a:cubicBezTo>
                  <a:cubicBezTo>
                    <a:pt x="51" y="16"/>
                    <a:pt x="49" y="14"/>
                    <a:pt x="46" y="13"/>
                  </a:cubicBezTo>
                  <a:cubicBezTo>
                    <a:pt x="43" y="11"/>
                    <a:pt x="40" y="11"/>
                    <a:pt x="37" y="11"/>
                  </a:cubicBezTo>
                  <a:cubicBezTo>
                    <a:pt x="34" y="11"/>
                    <a:pt x="31" y="11"/>
                    <a:pt x="28" y="13"/>
                  </a:cubicBezTo>
                  <a:cubicBezTo>
                    <a:pt x="25" y="14"/>
                    <a:pt x="22" y="16"/>
                    <a:pt x="20" y="18"/>
                  </a:cubicBezTo>
                  <a:cubicBezTo>
                    <a:pt x="18" y="21"/>
                    <a:pt x="16" y="24"/>
                    <a:pt x="15" y="27"/>
                  </a:cubicBezTo>
                  <a:cubicBezTo>
                    <a:pt x="14" y="31"/>
                    <a:pt x="13" y="35"/>
                    <a:pt x="13" y="39"/>
                  </a:cubicBezTo>
                  <a:cubicBezTo>
                    <a:pt x="13" y="44"/>
                    <a:pt x="14" y="48"/>
                    <a:pt x="15" y="51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gray">
            <a:xfrm>
              <a:off x="5374944" y="4628596"/>
              <a:ext cx="397810" cy="290659"/>
            </a:xfrm>
            <a:custGeom>
              <a:avLst/>
              <a:gdLst>
                <a:gd name="T0" fmla="*/ 0 w 106"/>
                <a:gd name="T1" fmla="*/ 28329816 h 77"/>
                <a:gd name="T2" fmla="*/ 169290673 w 106"/>
                <a:gd name="T3" fmla="*/ 28329816 h 77"/>
                <a:gd name="T4" fmla="*/ 169290673 w 106"/>
                <a:gd name="T5" fmla="*/ 184134364 h 77"/>
                <a:gd name="T6" fmla="*/ 169290673 w 106"/>
                <a:gd name="T7" fmla="*/ 184134364 h 77"/>
                <a:gd name="T8" fmla="*/ 507872018 w 106"/>
                <a:gd name="T9" fmla="*/ 0 h 77"/>
                <a:gd name="T10" fmla="*/ 691269933 w 106"/>
                <a:gd name="T11" fmla="*/ 42492836 h 77"/>
                <a:gd name="T12" fmla="*/ 804131633 w 106"/>
                <a:gd name="T13" fmla="*/ 184134364 h 77"/>
                <a:gd name="T14" fmla="*/ 945207819 w 106"/>
                <a:gd name="T15" fmla="*/ 42492836 h 77"/>
                <a:gd name="T16" fmla="*/ 1142712978 w 106"/>
                <a:gd name="T17" fmla="*/ 0 h 77"/>
                <a:gd name="T18" fmla="*/ 1283789164 w 106"/>
                <a:gd name="T19" fmla="*/ 14163020 h 77"/>
                <a:gd name="T20" fmla="*/ 1396647110 w 106"/>
                <a:gd name="T21" fmla="*/ 70818877 h 77"/>
                <a:gd name="T22" fmla="*/ 1467187080 w 106"/>
                <a:gd name="T23" fmla="*/ 169967569 h 77"/>
                <a:gd name="T24" fmla="*/ 1495401566 w 106"/>
                <a:gd name="T25" fmla="*/ 311609097 h 77"/>
                <a:gd name="T26" fmla="*/ 1495401566 w 106"/>
                <a:gd name="T27" fmla="*/ 1090631839 h 77"/>
                <a:gd name="T28" fmla="*/ 1312003650 w 106"/>
                <a:gd name="T29" fmla="*/ 1090631839 h 77"/>
                <a:gd name="T30" fmla="*/ 1312003650 w 106"/>
                <a:gd name="T31" fmla="*/ 382427973 h 77"/>
                <a:gd name="T32" fmla="*/ 1312003650 w 106"/>
                <a:gd name="T33" fmla="*/ 297446076 h 77"/>
                <a:gd name="T34" fmla="*/ 1283789164 w 106"/>
                <a:gd name="T35" fmla="*/ 226623425 h 77"/>
                <a:gd name="T36" fmla="*/ 1213249194 w 106"/>
                <a:gd name="T37" fmla="*/ 169967569 h 77"/>
                <a:gd name="T38" fmla="*/ 1114498491 w 106"/>
                <a:gd name="T39" fmla="*/ 155804548 h 77"/>
                <a:gd name="T40" fmla="*/ 902882336 w 106"/>
                <a:gd name="T41" fmla="*/ 226623425 h 77"/>
                <a:gd name="T42" fmla="*/ 832346119 w 106"/>
                <a:gd name="T43" fmla="*/ 424920809 h 77"/>
                <a:gd name="T44" fmla="*/ 832346119 w 106"/>
                <a:gd name="T45" fmla="*/ 1090631839 h 77"/>
                <a:gd name="T46" fmla="*/ 663055447 w 106"/>
                <a:gd name="T47" fmla="*/ 1090631839 h 77"/>
                <a:gd name="T48" fmla="*/ 663055447 w 106"/>
                <a:gd name="T49" fmla="*/ 382427973 h 77"/>
                <a:gd name="T50" fmla="*/ 648948204 w 106"/>
                <a:gd name="T51" fmla="*/ 297446076 h 77"/>
                <a:gd name="T52" fmla="*/ 620733717 w 106"/>
                <a:gd name="T53" fmla="*/ 212460405 h 77"/>
                <a:gd name="T54" fmla="*/ 564300991 w 106"/>
                <a:gd name="T55" fmla="*/ 169967569 h 77"/>
                <a:gd name="T56" fmla="*/ 465550288 w 106"/>
                <a:gd name="T57" fmla="*/ 155804548 h 77"/>
                <a:gd name="T58" fmla="*/ 324474102 w 106"/>
                <a:gd name="T59" fmla="*/ 184134364 h 77"/>
                <a:gd name="T60" fmla="*/ 239826889 w 106"/>
                <a:gd name="T61" fmla="*/ 254953241 h 77"/>
                <a:gd name="T62" fmla="*/ 197505159 w 106"/>
                <a:gd name="T63" fmla="*/ 354101933 h 77"/>
                <a:gd name="T64" fmla="*/ 183397916 w 106"/>
                <a:gd name="T65" fmla="*/ 424920809 h 77"/>
                <a:gd name="T66" fmla="*/ 183397916 w 106"/>
                <a:gd name="T67" fmla="*/ 1090631839 h 77"/>
                <a:gd name="T68" fmla="*/ 0 w 106"/>
                <a:gd name="T69" fmla="*/ 1090631839 h 77"/>
                <a:gd name="T70" fmla="*/ 0 w 106"/>
                <a:gd name="T71" fmla="*/ 28329816 h 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6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8" y="4"/>
                    <a:pt x="26" y="0"/>
                    <a:pt x="36" y="0"/>
                  </a:cubicBezTo>
                  <a:cubicBezTo>
                    <a:pt x="41" y="0"/>
                    <a:pt x="45" y="1"/>
                    <a:pt x="49" y="3"/>
                  </a:cubicBezTo>
                  <a:cubicBezTo>
                    <a:pt x="53" y="5"/>
                    <a:pt x="56" y="8"/>
                    <a:pt x="57" y="13"/>
                  </a:cubicBezTo>
                  <a:cubicBezTo>
                    <a:pt x="60" y="9"/>
                    <a:pt x="63" y="5"/>
                    <a:pt x="67" y="3"/>
                  </a:cubicBezTo>
                  <a:cubicBezTo>
                    <a:pt x="71" y="1"/>
                    <a:pt x="76" y="0"/>
                    <a:pt x="81" y="0"/>
                  </a:cubicBezTo>
                  <a:cubicBezTo>
                    <a:pt x="84" y="0"/>
                    <a:pt x="88" y="0"/>
                    <a:pt x="91" y="1"/>
                  </a:cubicBezTo>
                  <a:cubicBezTo>
                    <a:pt x="94" y="2"/>
                    <a:pt x="97" y="3"/>
                    <a:pt x="99" y="5"/>
                  </a:cubicBezTo>
                  <a:cubicBezTo>
                    <a:pt x="101" y="7"/>
                    <a:pt x="103" y="9"/>
                    <a:pt x="104" y="12"/>
                  </a:cubicBezTo>
                  <a:cubicBezTo>
                    <a:pt x="105" y="14"/>
                    <a:pt x="106" y="18"/>
                    <a:pt x="106" y="22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3" y="23"/>
                    <a:pt x="93" y="21"/>
                  </a:cubicBezTo>
                  <a:cubicBezTo>
                    <a:pt x="92" y="19"/>
                    <a:pt x="92" y="17"/>
                    <a:pt x="91" y="16"/>
                  </a:cubicBezTo>
                  <a:cubicBezTo>
                    <a:pt x="89" y="14"/>
                    <a:pt x="88" y="13"/>
                    <a:pt x="86" y="12"/>
                  </a:cubicBezTo>
                  <a:cubicBezTo>
                    <a:pt x="84" y="11"/>
                    <a:pt x="82" y="11"/>
                    <a:pt x="79" y="11"/>
                  </a:cubicBezTo>
                  <a:cubicBezTo>
                    <a:pt x="73" y="11"/>
                    <a:pt x="68" y="13"/>
                    <a:pt x="64" y="16"/>
                  </a:cubicBezTo>
                  <a:cubicBezTo>
                    <a:pt x="61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5"/>
                    <a:pt x="47" y="23"/>
                    <a:pt x="46" y="21"/>
                  </a:cubicBezTo>
                  <a:cubicBezTo>
                    <a:pt x="46" y="19"/>
                    <a:pt x="45" y="17"/>
                    <a:pt x="44" y="15"/>
                  </a:cubicBezTo>
                  <a:cubicBezTo>
                    <a:pt x="43" y="14"/>
                    <a:pt x="41" y="13"/>
                    <a:pt x="40" y="12"/>
                  </a:cubicBezTo>
                  <a:cubicBezTo>
                    <a:pt x="38" y="11"/>
                    <a:pt x="35" y="11"/>
                    <a:pt x="33" y="11"/>
                  </a:cubicBezTo>
                  <a:cubicBezTo>
                    <a:pt x="29" y="11"/>
                    <a:pt x="26" y="11"/>
                    <a:pt x="23" y="13"/>
                  </a:cubicBezTo>
                  <a:cubicBezTo>
                    <a:pt x="21" y="14"/>
                    <a:pt x="19" y="16"/>
                    <a:pt x="17" y="18"/>
                  </a:cubicBezTo>
                  <a:cubicBezTo>
                    <a:pt x="16" y="20"/>
                    <a:pt x="14" y="22"/>
                    <a:pt x="14" y="25"/>
                  </a:cubicBezTo>
                  <a:cubicBezTo>
                    <a:pt x="13" y="27"/>
                    <a:pt x="13" y="28"/>
                    <a:pt x="13" y="30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gray">
            <a:xfrm>
              <a:off x="5844004" y="4628596"/>
              <a:ext cx="391874" cy="290659"/>
            </a:xfrm>
            <a:custGeom>
              <a:avLst/>
              <a:gdLst>
                <a:gd name="T0" fmla="*/ 0 w 105"/>
                <a:gd name="T1" fmla="*/ 28329816 h 77"/>
                <a:gd name="T2" fmla="*/ 153931839 w 105"/>
                <a:gd name="T3" fmla="*/ 28329816 h 77"/>
                <a:gd name="T4" fmla="*/ 153931839 w 105"/>
                <a:gd name="T5" fmla="*/ 184134364 h 77"/>
                <a:gd name="T6" fmla="*/ 167923607 w 105"/>
                <a:gd name="T7" fmla="*/ 184134364 h 77"/>
                <a:gd name="T8" fmla="*/ 503774554 w 105"/>
                <a:gd name="T9" fmla="*/ 0 h 77"/>
                <a:gd name="T10" fmla="*/ 671698161 w 105"/>
                <a:gd name="T11" fmla="*/ 42492836 h 77"/>
                <a:gd name="T12" fmla="*/ 783647232 w 105"/>
                <a:gd name="T13" fmla="*/ 184134364 h 77"/>
                <a:gd name="T14" fmla="*/ 923587304 w 105"/>
                <a:gd name="T15" fmla="*/ 42492836 h 77"/>
                <a:gd name="T16" fmla="*/ 1119498179 w 105"/>
                <a:gd name="T17" fmla="*/ 0 h 77"/>
                <a:gd name="T18" fmla="*/ 1259434518 w 105"/>
                <a:gd name="T19" fmla="*/ 14163020 h 77"/>
                <a:gd name="T20" fmla="*/ 1371383590 w 105"/>
                <a:gd name="T21" fmla="*/ 70818877 h 77"/>
                <a:gd name="T22" fmla="*/ 1441353625 w 105"/>
                <a:gd name="T23" fmla="*/ 169967569 h 77"/>
                <a:gd name="T24" fmla="*/ 1469340893 w 105"/>
                <a:gd name="T25" fmla="*/ 311609097 h 77"/>
                <a:gd name="T26" fmla="*/ 1469340893 w 105"/>
                <a:gd name="T27" fmla="*/ 1090631839 h 77"/>
                <a:gd name="T28" fmla="*/ 1301417286 w 105"/>
                <a:gd name="T29" fmla="*/ 1090631839 h 77"/>
                <a:gd name="T30" fmla="*/ 1301417286 w 105"/>
                <a:gd name="T31" fmla="*/ 382427973 h 77"/>
                <a:gd name="T32" fmla="*/ 1287421786 w 105"/>
                <a:gd name="T33" fmla="*/ 297446076 h 77"/>
                <a:gd name="T34" fmla="*/ 1259434518 w 105"/>
                <a:gd name="T35" fmla="*/ 226623425 h 77"/>
                <a:gd name="T36" fmla="*/ 1189468215 w 105"/>
                <a:gd name="T37" fmla="*/ 169967569 h 77"/>
                <a:gd name="T38" fmla="*/ 1091510911 w 105"/>
                <a:gd name="T39" fmla="*/ 155804548 h 77"/>
                <a:gd name="T40" fmla="*/ 895600036 w 105"/>
                <a:gd name="T41" fmla="*/ 226623425 h 77"/>
                <a:gd name="T42" fmla="*/ 825630000 w 105"/>
                <a:gd name="T43" fmla="*/ 424920809 h 77"/>
                <a:gd name="T44" fmla="*/ 825630000 w 105"/>
                <a:gd name="T45" fmla="*/ 1090631839 h 77"/>
                <a:gd name="T46" fmla="*/ 643710893 w 105"/>
                <a:gd name="T47" fmla="*/ 1090631839 h 77"/>
                <a:gd name="T48" fmla="*/ 643710893 w 105"/>
                <a:gd name="T49" fmla="*/ 382427973 h 77"/>
                <a:gd name="T50" fmla="*/ 629719125 w 105"/>
                <a:gd name="T51" fmla="*/ 297446076 h 77"/>
                <a:gd name="T52" fmla="*/ 601731857 w 105"/>
                <a:gd name="T53" fmla="*/ 212460405 h 77"/>
                <a:gd name="T54" fmla="*/ 545753589 w 105"/>
                <a:gd name="T55" fmla="*/ 169967569 h 77"/>
                <a:gd name="T56" fmla="*/ 447800018 w 105"/>
                <a:gd name="T57" fmla="*/ 155804548 h 77"/>
                <a:gd name="T58" fmla="*/ 321855447 w 105"/>
                <a:gd name="T59" fmla="*/ 184134364 h 77"/>
                <a:gd name="T60" fmla="*/ 237893643 w 105"/>
                <a:gd name="T61" fmla="*/ 254953241 h 77"/>
                <a:gd name="T62" fmla="*/ 181919107 w 105"/>
                <a:gd name="T63" fmla="*/ 354101933 h 77"/>
                <a:gd name="T64" fmla="*/ 167923607 w 105"/>
                <a:gd name="T65" fmla="*/ 424920809 h 77"/>
                <a:gd name="T66" fmla="*/ 167923607 w 105"/>
                <a:gd name="T67" fmla="*/ 1090631839 h 77"/>
                <a:gd name="T68" fmla="*/ 0 w 105"/>
                <a:gd name="T69" fmla="*/ 1090631839 h 77"/>
                <a:gd name="T70" fmla="*/ 0 w 105"/>
                <a:gd name="T71" fmla="*/ 28329816 h 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77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25" y="0"/>
                    <a:pt x="36" y="0"/>
                  </a:cubicBezTo>
                  <a:cubicBezTo>
                    <a:pt x="40" y="0"/>
                    <a:pt x="45" y="1"/>
                    <a:pt x="48" y="3"/>
                  </a:cubicBezTo>
                  <a:cubicBezTo>
                    <a:pt x="52" y="5"/>
                    <a:pt x="55" y="8"/>
                    <a:pt x="56" y="13"/>
                  </a:cubicBezTo>
                  <a:cubicBezTo>
                    <a:pt x="59" y="9"/>
                    <a:pt x="62" y="5"/>
                    <a:pt x="66" y="3"/>
                  </a:cubicBezTo>
                  <a:cubicBezTo>
                    <a:pt x="71" y="1"/>
                    <a:pt x="75" y="0"/>
                    <a:pt x="80" y="0"/>
                  </a:cubicBezTo>
                  <a:cubicBezTo>
                    <a:pt x="84" y="0"/>
                    <a:pt x="87" y="0"/>
                    <a:pt x="90" y="1"/>
                  </a:cubicBezTo>
                  <a:cubicBezTo>
                    <a:pt x="93" y="2"/>
                    <a:pt x="96" y="3"/>
                    <a:pt x="98" y="5"/>
                  </a:cubicBezTo>
                  <a:cubicBezTo>
                    <a:pt x="100" y="7"/>
                    <a:pt x="102" y="9"/>
                    <a:pt x="103" y="12"/>
                  </a:cubicBezTo>
                  <a:cubicBezTo>
                    <a:pt x="104" y="14"/>
                    <a:pt x="105" y="18"/>
                    <a:pt x="105" y="22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2" y="23"/>
                    <a:pt x="92" y="21"/>
                  </a:cubicBezTo>
                  <a:cubicBezTo>
                    <a:pt x="92" y="19"/>
                    <a:pt x="91" y="17"/>
                    <a:pt x="90" y="16"/>
                  </a:cubicBezTo>
                  <a:cubicBezTo>
                    <a:pt x="89" y="14"/>
                    <a:pt x="87" y="13"/>
                    <a:pt x="85" y="12"/>
                  </a:cubicBezTo>
                  <a:cubicBezTo>
                    <a:pt x="84" y="11"/>
                    <a:pt x="81" y="11"/>
                    <a:pt x="78" y="11"/>
                  </a:cubicBezTo>
                  <a:cubicBezTo>
                    <a:pt x="72" y="11"/>
                    <a:pt x="67" y="13"/>
                    <a:pt x="64" y="16"/>
                  </a:cubicBezTo>
                  <a:cubicBezTo>
                    <a:pt x="60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3"/>
                    <a:pt x="45" y="21"/>
                  </a:cubicBezTo>
                  <a:cubicBezTo>
                    <a:pt x="45" y="19"/>
                    <a:pt x="44" y="17"/>
                    <a:pt x="43" y="15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7" y="11"/>
                    <a:pt x="35" y="11"/>
                    <a:pt x="32" y="11"/>
                  </a:cubicBezTo>
                  <a:cubicBezTo>
                    <a:pt x="28" y="11"/>
                    <a:pt x="25" y="11"/>
                    <a:pt x="23" y="13"/>
                  </a:cubicBezTo>
                  <a:cubicBezTo>
                    <a:pt x="20" y="14"/>
                    <a:pt x="18" y="16"/>
                    <a:pt x="17" y="18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2" y="27"/>
                    <a:pt x="12" y="28"/>
                    <a:pt x="12" y="3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gray">
            <a:xfrm>
              <a:off x="6307128" y="4527757"/>
              <a:ext cx="47500" cy="391497"/>
            </a:xfrm>
            <a:custGeom>
              <a:avLst/>
              <a:gdLst>
                <a:gd name="T0" fmla="*/ 75407069 w 29"/>
                <a:gd name="T1" fmla="*/ 88425804 h 246"/>
                <a:gd name="T2" fmla="*/ 0 w 29"/>
                <a:gd name="T3" fmla="*/ 88425804 h 246"/>
                <a:gd name="T4" fmla="*/ 0 w 29"/>
                <a:gd name="T5" fmla="*/ 0 h 246"/>
                <a:gd name="T6" fmla="*/ 75407069 w 29"/>
                <a:gd name="T7" fmla="*/ 0 h 246"/>
                <a:gd name="T8" fmla="*/ 75407069 w 29"/>
                <a:gd name="T9" fmla="*/ 88425804 h 246"/>
                <a:gd name="T10" fmla="*/ 0 w 29"/>
                <a:gd name="T11" fmla="*/ 174324384 h 246"/>
                <a:gd name="T12" fmla="*/ 75407069 w 29"/>
                <a:gd name="T13" fmla="*/ 174324384 h 246"/>
                <a:gd name="T14" fmla="*/ 75407069 w 29"/>
                <a:gd name="T15" fmla="*/ 621501488 h 246"/>
                <a:gd name="T16" fmla="*/ 0 w 29"/>
                <a:gd name="T17" fmla="*/ 621501488 h 246"/>
                <a:gd name="T18" fmla="*/ 0 w 29"/>
                <a:gd name="T19" fmla="*/ 174324384 h 2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" h="246">
                  <a:moveTo>
                    <a:pt x="29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35"/>
                  </a:lnTo>
                  <a:close/>
                  <a:moveTo>
                    <a:pt x="0" y="69"/>
                  </a:moveTo>
                  <a:lnTo>
                    <a:pt x="29" y="69"/>
                  </a:lnTo>
                  <a:lnTo>
                    <a:pt x="29" y="246"/>
                  </a:lnTo>
                  <a:lnTo>
                    <a:pt x="0" y="246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gray">
            <a:xfrm>
              <a:off x="6396193" y="4545551"/>
              <a:ext cx="148435" cy="373703"/>
            </a:xfrm>
            <a:custGeom>
              <a:avLst/>
              <a:gdLst>
                <a:gd name="T0" fmla="*/ 346098468 w 40"/>
                <a:gd name="T1" fmla="*/ 329613673 h 98"/>
                <a:gd name="T2" fmla="*/ 553755322 w 40"/>
                <a:gd name="T3" fmla="*/ 329613673 h 98"/>
                <a:gd name="T4" fmla="*/ 553755322 w 40"/>
                <a:gd name="T5" fmla="*/ 487255326 h 98"/>
                <a:gd name="T6" fmla="*/ 346098468 w 40"/>
                <a:gd name="T7" fmla="*/ 487255326 h 98"/>
                <a:gd name="T8" fmla="*/ 346098468 w 40"/>
                <a:gd name="T9" fmla="*/ 1146478858 h 98"/>
                <a:gd name="T10" fmla="*/ 346098468 w 40"/>
                <a:gd name="T11" fmla="*/ 1203804135 h 98"/>
                <a:gd name="T12" fmla="*/ 373785306 w 40"/>
                <a:gd name="T13" fmla="*/ 1232464867 h 98"/>
                <a:gd name="T14" fmla="*/ 401472145 w 40"/>
                <a:gd name="T15" fmla="*/ 1246795233 h 98"/>
                <a:gd name="T16" fmla="*/ 470691096 w 40"/>
                <a:gd name="T17" fmla="*/ 1246795233 h 98"/>
                <a:gd name="T18" fmla="*/ 553755322 w 40"/>
                <a:gd name="T19" fmla="*/ 1246795233 h 98"/>
                <a:gd name="T20" fmla="*/ 553755322 w 40"/>
                <a:gd name="T21" fmla="*/ 1404436887 h 98"/>
                <a:gd name="T22" fmla="*/ 415317419 w 40"/>
                <a:gd name="T23" fmla="*/ 1404436887 h 98"/>
                <a:gd name="T24" fmla="*/ 304566355 w 40"/>
                <a:gd name="T25" fmla="*/ 1390106521 h 98"/>
                <a:gd name="T26" fmla="*/ 235347403 w 40"/>
                <a:gd name="T27" fmla="*/ 1361445789 h 98"/>
                <a:gd name="T28" fmla="*/ 193815290 w 40"/>
                <a:gd name="T29" fmla="*/ 1289790145 h 98"/>
                <a:gd name="T30" fmla="*/ 166128452 w 40"/>
                <a:gd name="T31" fmla="*/ 1160809224 h 98"/>
                <a:gd name="T32" fmla="*/ 166128452 w 40"/>
                <a:gd name="T33" fmla="*/ 487255326 h 98"/>
                <a:gd name="T34" fmla="*/ 0 w 40"/>
                <a:gd name="T35" fmla="*/ 487255326 h 98"/>
                <a:gd name="T36" fmla="*/ 0 w 40"/>
                <a:gd name="T37" fmla="*/ 329613673 h 98"/>
                <a:gd name="T38" fmla="*/ 166128452 w 40"/>
                <a:gd name="T39" fmla="*/ 329613673 h 98"/>
                <a:gd name="T40" fmla="*/ 166128452 w 40"/>
                <a:gd name="T41" fmla="*/ 0 h 98"/>
                <a:gd name="T42" fmla="*/ 346098468 w 40"/>
                <a:gd name="T43" fmla="*/ 0 h 98"/>
                <a:gd name="T44" fmla="*/ 346098468 w 40"/>
                <a:gd name="T45" fmla="*/ 329613673 h 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5" y="85"/>
                    <a:pt x="26" y="85"/>
                    <a:pt x="27" y="86"/>
                  </a:cubicBezTo>
                  <a:cubicBezTo>
                    <a:pt x="27" y="86"/>
                    <a:pt x="28" y="86"/>
                    <a:pt x="29" y="87"/>
                  </a:cubicBezTo>
                  <a:cubicBezTo>
                    <a:pt x="31" y="87"/>
                    <a:pt x="32" y="87"/>
                    <a:pt x="34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27" y="98"/>
                    <a:pt x="24" y="98"/>
                    <a:pt x="22" y="97"/>
                  </a:cubicBezTo>
                  <a:cubicBezTo>
                    <a:pt x="20" y="97"/>
                    <a:pt x="18" y="96"/>
                    <a:pt x="17" y="95"/>
                  </a:cubicBezTo>
                  <a:cubicBezTo>
                    <a:pt x="15" y="94"/>
                    <a:pt x="14" y="92"/>
                    <a:pt x="14" y="90"/>
                  </a:cubicBezTo>
                  <a:cubicBezTo>
                    <a:pt x="13" y="88"/>
                    <a:pt x="12" y="85"/>
                    <a:pt x="12" y="81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gray">
            <a:xfrm>
              <a:off x="6592128" y="4628596"/>
              <a:ext cx="397814" cy="290659"/>
            </a:xfrm>
            <a:custGeom>
              <a:avLst/>
              <a:gdLst>
                <a:gd name="T0" fmla="*/ 0 w 105"/>
                <a:gd name="T1" fmla="*/ 28329816 h 77"/>
                <a:gd name="T2" fmla="*/ 170468982 w 105"/>
                <a:gd name="T3" fmla="*/ 28329816 h 77"/>
                <a:gd name="T4" fmla="*/ 170468982 w 105"/>
                <a:gd name="T5" fmla="*/ 184134364 h 77"/>
                <a:gd name="T6" fmla="*/ 170468982 w 105"/>
                <a:gd name="T7" fmla="*/ 184134364 h 77"/>
                <a:gd name="T8" fmla="*/ 511410735 w 105"/>
                <a:gd name="T9" fmla="*/ 0 h 77"/>
                <a:gd name="T10" fmla="*/ 696087360 w 105"/>
                <a:gd name="T11" fmla="*/ 42492836 h 77"/>
                <a:gd name="T12" fmla="*/ 809733348 w 105"/>
                <a:gd name="T13" fmla="*/ 184134364 h 77"/>
                <a:gd name="T14" fmla="*/ 951790833 w 105"/>
                <a:gd name="T15" fmla="*/ 42492836 h 77"/>
                <a:gd name="T16" fmla="*/ 1136467458 w 105"/>
                <a:gd name="T17" fmla="*/ 0 h 77"/>
                <a:gd name="T18" fmla="*/ 1278524943 w 105"/>
                <a:gd name="T19" fmla="*/ 14163020 h 77"/>
                <a:gd name="T20" fmla="*/ 1392170931 w 105"/>
                <a:gd name="T21" fmla="*/ 70818877 h 77"/>
                <a:gd name="T22" fmla="*/ 1463201568 w 105"/>
                <a:gd name="T23" fmla="*/ 169967569 h 77"/>
                <a:gd name="T24" fmla="*/ 1491613065 w 105"/>
                <a:gd name="T25" fmla="*/ 311609097 h 77"/>
                <a:gd name="T26" fmla="*/ 1491613065 w 105"/>
                <a:gd name="T27" fmla="*/ 1090631839 h 77"/>
                <a:gd name="T28" fmla="*/ 1321144083 w 105"/>
                <a:gd name="T29" fmla="*/ 1090631839 h 77"/>
                <a:gd name="T30" fmla="*/ 1321144083 w 105"/>
                <a:gd name="T31" fmla="*/ 382427973 h 77"/>
                <a:gd name="T32" fmla="*/ 1306936440 w 105"/>
                <a:gd name="T33" fmla="*/ 297446076 h 77"/>
                <a:gd name="T34" fmla="*/ 1278524943 w 105"/>
                <a:gd name="T35" fmla="*/ 226623425 h 77"/>
                <a:gd name="T36" fmla="*/ 1221701949 w 105"/>
                <a:gd name="T37" fmla="*/ 169967569 h 77"/>
                <a:gd name="T38" fmla="*/ 1108055961 w 105"/>
                <a:gd name="T39" fmla="*/ 155804548 h 77"/>
                <a:gd name="T40" fmla="*/ 909175482 w 105"/>
                <a:gd name="T41" fmla="*/ 226623425 h 77"/>
                <a:gd name="T42" fmla="*/ 838144845 w 105"/>
                <a:gd name="T43" fmla="*/ 424920809 h 77"/>
                <a:gd name="T44" fmla="*/ 838144845 w 105"/>
                <a:gd name="T45" fmla="*/ 1090631839 h 77"/>
                <a:gd name="T46" fmla="*/ 653468220 w 105"/>
                <a:gd name="T47" fmla="*/ 1090631839 h 77"/>
                <a:gd name="T48" fmla="*/ 653468220 w 105"/>
                <a:gd name="T49" fmla="*/ 382427973 h 77"/>
                <a:gd name="T50" fmla="*/ 653468220 w 105"/>
                <a:gd name="T51" fmla="*/ 297446076 h 77"/>
                <a:gd name="T52" fmla="*/ 610852869 w 105"/>
                <a:gd name="T53" fmla="*/ 212460405 h 77"/>
                <a:gd name="T54" fmla="*/ 554026086 w 105"/>
                <a:gd name="T55" fmla="*/ 169967569 h 77"/>
                <a:gd name="T56" fmla="*/ 454587741 w 105"/>
                <a:gd name="T57" fmla="*/ 155804548 h 77"/>
                <a:gd name="T58" fmla="*/ 326734110 w 105"/>
                <a:gd name="T59" fmla="*/ 184134364 h 77"/>
                <a:gd name="T60" fmla="*/ 241499619 w 105"/>
                <a:gd name="T61" fmla="*/ 254953241 h 77"/>
                <a:gd name="T62" fmla="*/ 184676625 w 105"/>
                <a:gd name="T63" fmla="*/ 354101933 h 77"/>
                <a:gd name="T64" fmla="*/ 170468982 w 105"/>
                <a:gd name="T65" fmla="*/ 424920809 h 77"/>
                <a:gd name="T66" fmla="*/ 170468982 w 105"/>
                <a:gd name="T67" fmla="*/ 1090631839 h 77"/>
                <a:gd name="T68" fmla="*/ 0 w 105"/>
                <a:gd name="T69" fmla="*/ 1090631839 h 77"/>
                <a:gd name="T70" fmla="*/ 0 w 105"/>
                <a:gd name="T71" fmla="*/ 28329816 h 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26" y="0"/>
                    <a:pt x="36" y="0"/>
                  </a:cubicBezTo>
                  <a:cubicBezTo>
                    <a:pt x="41" y="0"/>
                    <a:pt x="45" y="1"/>
                    <a:pt x="49" y="3"/>
                  </a:cubicBezTo>
                  <a:cubicBezTo>
                    <a:pt x="52" y="5"/>
                    <a:pt x="55" y="8"/>
                    <a:pt x="57" y="13"/>
                  </a:cubicBezTo>
                  <a:cubicBezTo>
                    <a:pt x="59" y="9"/>
                    <a:pt x="63" y="5"/>
                    <a:pt x="67" y="3"/>
                  </a:cubicBezTo>
                  <a:cubicBezTo>
                    <a:pt x="71" y="1"/>
                    <a:pt x="75" y="0"/>
                    <a:pt x="80" y="0"/>
                  </a:cubicBezTo>
                  <a:cubicBezTo>
                    <a:pt x="84" y="0"/>
                    <a:pt x="87" y="0"/>
                    <a:pt x="90" y="1"/>
                  </a:cubicBezTo>
                  <a:cubicBezTo>
                    <a:pt x="94" y="2"/>
                    <a:pt x="96" y="3"/>
                    <a:pt x="98" y="5"/>
                  </a:cubicBezTo>
                  <a:cubicBezTo>
                    <a:pt x="101" y="7"/>
                    <a:pt x="102" y="9"/>
                    <a:pt x="103" y="12"/>
                  </a:cubicBezTo>
                  <a:cubicBezTo>
                    <a:pt x="105" y="14"/>
                    <a:pt x="105" y="18"/>
                    <a:pt x="105" y="22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3" y="23"/>
                    <a:pt x="92" y="21"/>
                  </a:cubicBezTo>
                  <a:cubicBezTo>
                    <a:pt x="92" y="19"/>
                    <a:pt x="91" y="17"/>
                    <a:pt x="90" y="16"/>
                  </a:cubicBezTo>
                  <a:cubicBezTo>
                    <a:pt x="89" y="14"/>
                    <a:pt x="88" y="13"/>
                    <a:pt x="86" y="12"/>
                  </a:cubicBezTo>
                  <a:cubicBezTo>
                    <a:pt x="84" y="11"/>
                    <a:pt x="81" y="11"/>
                    <a:pt x="78" y="11"/>
                  </a:cubicBezTo>
                  <a:cubicBezTo>
                    <a:pt x="72" y="11"/>
                    <a:pt x="68" y="13"/>
                    <a:pt x="64" y="16"/>
                  </a:cubicBezTo>
                  <a:cubicBezTo>
                    <a:pt x="61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3"/>
                    <a:pt x="46" y="21"/>
                  </a:cubicBezTo>
                  <a:cubicBezTo>
                    <a:pt x="45" y="19"/>
                    <a:pt x="45" y="17"/>
                    <a:pt x="43" y="15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7" y="11"/>
                    <a:pt x="35" y="11"/>
                    <a:pt x="32" y="11"/>
                  </a:cubicBezTo>
                  <a:cubicBezTo>
                    <a:pt x="29" y="11"/>
                    <a:pt x="26" y="11"/>
                    <a:pt x="23" y="13"/>
                  </a:cubicBezTo>
                  <a:cubicBezTo>
                    <a:pt x="20" y="14"/>
                    <a:pt x="18" y="16"/>
                    <a:pt x="17" y="18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3" y="27"/>
                    <a:pt x="12" y="28"/>
                    <a:pt x="12" y="3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gray">
            <a:xfrm>
              <a:off x="7043377" y="4628596"/>
              <a:ext cx="261250" cy="290659"/>
            </a:xfrm>
            <a:custGeom>
              <a:avLst/>
              <a:gdLst>
                <a:gd name="T0" fmla="*/ 955413643 w 70"/>
                <a:gd name="T1" fmla="*/ 743628693 h 78"/>
                <a:gd name="T2" fmla="*/ 800861875 w 70"/>
                <a:gd name="T3" fmla="*/ 1010215166 h 78"/>
                <a:gd name="T4" fmla="*/ 505806125 w 70"/>
                <a:gd name="T5" fmla="*/ 1094398210 h 78"/>
                <a:gd name="T6" fmla="*/ 295055750 w 70"/>
                <a:gd name="T7" fmla="*/ 1066338437 h 78"/>
                <a:gd name="T8" fmla="*/ 126452464 w 70"/>
                <a:gd name="T9" fmla="*/ 940058281 h 78"/>
                <a:gd name="T10" fmla="*/ 42150821 w 70"/>
                <a:gd name="T11" fmla="*/ 771692192 h 78"/>
                <a:gd name="T12" fmla="*/ 0 w 70"/>
                <a:gd name="T13" fmla="*/ 547199105 h 78"/>
                <a:gd name="T14" fmla="*/ 42150821 w 70"/>
                <a:gd name="T15" fmla="*/ 322706018 h 78"/>
                <a:gd name="T16" fmla="*/ 140500250 w 70"/>
                <a:gd name="T17" fmla="*/ 154339929 h 78"/>
                <a:gd name="T18" fmla="*/ 295055750 w 70"/>
                <a:gd name="T19" fmla="*/ 42093385 h 78"/>
                <a:gd name="T20" fmla="*/ 505806125 w 70"/>
                <a:gd name="T21" fmla="*/ 0 h 78"/>
                <a:gd name="T22" fmla="*/ 730608018 w 70"/>
                <a:gd name="T23" fmla="*/ 56123272 h 78"/>
                <a:gd name="T24" fmla="*/ 885163518 w 70"/>
                <a:gd name="T25" fmla="*/ 210459474 h 78"/>
                <a:gd name="T26" fmla="*/ 955413643 w 70"/>
                <a:gd name="T27" fmla="*/ 392859176 h 78"/>
                <a:gd name="T28" fmla="*/ 983512946 w 70"/>
                <a:gd name="T29" fmla="*/ 603322377 h 78"/>
                <a:gd name="T30" fmla="*/ 182651071 w 70"/>
                <a:gd name="T31" fmla="*/ 603322377 h 78"/>
                <a:gd name="T32" fmla="*/ 196702589 w 70"/>
                <a:gd name="T33" fmla="*/ 729598807 h 78"/>
                <a:gd name="T34" fmla="*/ 266952714 w 70"/>
                <a:gd name="T35" fmla="*/ 841845350 h 78"/>
                <a:gd name="T36" fmla="*/ 365305875 w 70"/>
                <a:gd name="T37" fmla="*/ 926028395 h 78"/>
                <a:gd name="T38" fmla="*/ 519857643 w 70"/>
                <a:gd name="T39" fmla="*/ 954091894 h 78"/>
                <a:gd name="T40" fmla="*/ 688460929 w 70"/>
                <a:gd name="T41" fmla="*/ 897968622 h 78"/>
                <a:gd name="T42" fmla="*/ 786810357 w 70"/>
                <a:gd name="T43" fmla="*/ 743628693 h 78"/>
                <a:gd name="T44" fmla="*/ 955413643 w 70"/>
                <a:gd name="T45" fmla="*/ 743628693 h 78"/>
                <a:gd name="T46" fmla="*/ 786810357 w 70"/>
                <a:gd name="T47" fmla="*/ 448982448 h 78"/>
                <a:gd name="T48" fmla="*/ 758711054 w 70"/>
                <a:gd name="T49" fmla="*/ 336739631 h 78"/>
                <a:gd name="T50" fmla="*/ 702508714 w 70"/>
                <a:gd name="T51" fmla="*/ 238522973 h 78"/>
                <a:gd name="T52" fmla="*/ 604159286 w 70"/>
                <a:gd name="T53" fmla="*/ 168369815 h 78"/>
                <a:gd name="T54" fmla="*/ 491758339 w 70"/>
                <a:gd name="T55" fmla="*/ 154339929 h 78"/>
                <a:gd name="T56" fmla="*/ 365305875 w 70"/>
                <a:gd name="T57" fmla="*/ 168369815 h 78"/>
                <a:gd name="T58" fmla="*/ 281004232 w 70"/>
                <a:gd name="T59" fmla="*/ 238522973 h 78"/>
                <a:gd name="T60" fmla="*/ 210754107 w 70"/>
                <a:gd name="T61" fmla="*/ 336739631 h 78"/>
                <a:gd name="T62" fmla="*/ 182651071 w 70"/>
                <a:gd name="T63" fmla="*/ 448982448 h 78"/>
                <a:gd name="T64" fmla="*/ 786810357 w 70"/>
                <a:gd name="T65" fmla="*/ 448982448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0" h="78">
                  <a:moveTo>
                    <a:pt x="68" y="53"/>
                  </a:moveTo>
                  <a:cubicBezTo>
                    <a:pt x="67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1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5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6" y="1"/>
                    <a:pt x="30" y="0"/>
                    <a:pt x="36" y="0"/>
                  </a:cubicBezTo>
                  <a:cubicBezTo>
                    <a:pt x="42" y="0"/>
                    <a:pt x="48" y="1"/>
                    <a:pt x="52" y="4"/>
                  </a:cubicBezTo>
                  <a:cubicBezTo>
                    <a:pt x="57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70" y="38"/>
                    <a:pt x="70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4" y="49"/>
                    <a:pt x="14" y="52"/>
                  </a:cubicBezTo>
                  <a:cubicBezTo>
                    <a:pt x="15" y="55"/>
                    <a:pt x="17" y="58"/>
                    <a:pt x="19" y="60"/>
                  </a:cubicBezTo>
                  <a:cubicBezTo>
                    <a:pt x="21" y="62"/>
                    <a:pt x="23" y="64"/>
                    <a:pt x="26" y="66"/>
                  </a:cubicBezTo>
                  <a:cubicBezTo>
                    <a:pt x="29" y="67"/>
                    <a:pt x="33" y="68"/>
                    <a:pt x="37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6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1" y="11"/>
                    <a:pt x="38" y="11"/>
                    <a:pt x="35" y="11"/>
                  </a:cubicBezTo>
                  <a:cubicBezTo>
                    <a:pt x="32" y="11"/>
                    <a:pt x="29" y="11"/>
                    <a:pt x="26" y="12"/>
                  </a:cubicBezTo>
                  <a:cubicBezTo>
                    <a:pt x="24" y="14"/>
                    <a:pt x="21" y="15"/>
                    <a:pt x="20" y="17"/>
                  </a:cubicBezTo>
                  <a:cubicBezTo>
                    <a:pt x="18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gray">
            <a:xfrm>
              <a:off x="7346191" y="4628596"/>
              <a:ext cx="237500" cy="290659"/>
            </a:xfrm>
            <a:custGeom>
              <a:avLst/>
              <a:gdLst>
                <a:gd name="T0" fmla="*/ 0 w 62"/>
                <a:gd name="T1" fmla="*/ 28329816 h 77"/>
                <a:gd name="T2" fmla="*/ 158600202 w 62"/>
                <a:gd name="T3" fmla="*/ 28329816 h 77"/>
                <a:gd name="T4" fmla="*/ 158600202 w 62"/>
                <a:gd name="T5" fmla="*/ 198297384 h 77"/>
                <a:gd name="T6" fmla="*/ 173018750 w 62"/>
                <a:gd name="T7" fmla="*/ 198297384 h 77"/>
                <a:gd name="T8" fmla="*/ 317200403 w 62"/>
                <a:gd name="T9" fmla="*/ 42492836 h 77"/>
                <a:gd name="T10" fmla="*/ 519056250 w 62"/>
                <a:gd name="T11" fmla="*/ 0 h 77"/>
                <a:gd name="T12" fmla="*/ 692075000 w 62"/>
                <a:gd name="T13" fmla="*/ 28329816 h 77"/>
                <a:gd name="T14" fmla="*/ 807419556 w 62"/>
                <a:gd name="T15" fmla="*/ 113311712 h 77"/>
                <a:gd name="T16" fmla="*/ 879512298 w 62"/>
                <a:gd name="T17" fmla="*/ 226623425 h 77"/>
                <a:gd name="T18" fmla="*/ 893930847 w 62"/>
                <a:gd name="T19" fmla="*/ 382427973 h 77"/>
                <a:gd name="T20" fmla="*/ 893930847 w 62"/>
                <a:gd name="T21" fmla="*/ 1090631839 h 77"/>
                <a:gd name="T22" fmla="*/ 720912097 w 62"/>
                <a:gd name="T23" fmla="*/ 1090631839 h 77"/>
                <a:gd name="T24" fmla="*/ 720912097 w 62"/>
                <a:gd name="T25" fmla="*/ 368264953 h 77"/>
                <a:gd name="T26" fmla="*/ 648819355 w 62"/>
                <a:gd name="T27" fmla="*/ 212460405 h 77"/>
                <a:gd name="T28" fmla="*/ 490219153 w 62"/>
                <a:gd name="T29" fmla="*/ 155804548 h 77"/>
                <a:gd name="T30" fmla="*/ 346037500 w 62"/>
                <a:gd name="T31" fmla="*/ 184134364 h 77"/>
                <a:gd name="T32" fmla="*/ 259530040 w 62"/>
                <a:gd name="T33" fmla="*/ 240790220 h 77"/>
                <a:gd name="T34" fmla="*/ 187437298 w 62"/>
                <a:gd name="T35" fmla="*/ 354101933 h 77"/>
                <a:gd name="T36" fmla="*/ 173018750 w 62"/>
                <a:gd name="T37" fmla="*/ 481576665 h 77"/>
                <a:gd name="T38" fmla="*/ 173018750 w 62"/>
                <a:gd name="T39" fmla="*/ 1090631839 h 77"/>
                <a:gd name="T40" fmla="*/ 0 w 62"/>
                <a:gd name="T41" fmla="*/ 1090631839 h 77"/>
                <a:gd name="T42" fmla="*/ 0 w 62"/>
                <a:gd name="T43" fmla="*/ 28329816 h 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2" h="77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9"/>
                    <a:pt x="18" y="5"/>
                    <a:pt x="22" y="3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1" y="0"/>
                    <a:pt x="45" y="1"/>
                    <a:pt x="48" y="2"/>
                  </a:cubicBezTo>
                  <a:cubicBezTo>
                    <a:pt x="52" y="3"/>
                    <a:pt x="54" y="5"/>
                    <a:pt x="56" y="8"/>
                  </a:cubicBezTo>
                  <a:cubicBezTo>
                    <a:pt x="58" y="10"/>
                    <a:pt x="60" y="13"/>
                    <a:pt x="61" y="16"/>
                  </a:cubicBezTo>
                  <a:cubicBezTo>
                    <a:pt x="61" y="20"/>
                    <a:pt x="62" y="23"/>
                    <a:pt x="62" y="27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48" y="18"/>
                    <a:pt x="45" y="15"/>
                  </a:cubicBezTo>
                  <a:cubicBezTo>
                    <a:pt x="43" y="12"/>
                    <a:pt x="39" y="11"/>
                    <a:pt x="34" y="11"/>
                  </a:cubicBezTo>
                  <a:cubicBezTo>
                    <a:pt x="31" y="11"/>
                    <a:pt x="27" y="11"/>
                    <a:pt x="24" y="13"/>
                  </a:cubicBezTo>
                  <a:cubicBezTo>
                    <a:pt x="22" y="14"/>
                    <a:pt x="19" y="15"/>
                    <a:pt x="18" y="17"/>
                  </a:cubicBezTo>
                  <a:cubicBezTo>
                    <a:pt x="16" y="20"/>
                    <a:pt x="14" y="22"/>
                    <a:pt x="13" y="25"/>
                  </a:cubicBezTo>
                  <a:cubicBezTo>
                    <a:pt x="13" y="28"/>
                    <a:pt x="12" y="31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gray">
            <a:xfrm>
              <a:off x="7619316" y="4545551"/>
              <a:ext cx="148435" cy="373703"/>
            </a:xfrm>
            <a:custGeom>
              <a:avLst/>
              <a:gdLst>
                <a:gd name="T0" fmla="*/ 346098468 w 40"/>
                <a:gd name="T1" fmla="*/ 329613673 h 98"/>
                <a:gd name="T2" fmla="*/ 553755322 w 40"/>
                <a:gd name="T3" fmla="*/ 329613673 h 98"/>
                <a:gd name="T4" fmla="*/ 553755322 w 40"/>
                <a:gd name="T5" fmla="*/ 487255326 h 98"/>
                <a:gd name="T6" fmla="*/ 346098468 w 40"/>
                <a:gd name="T7" fmla="*/ 487255326 h 98"/>
                <a:gd name="T8" fmla="*/ 346098468 w 40"/>
                <a:gd name="T9" fmla="*/ 1146478858 h 98"/>
                <a:gd name="T10" fmla="*/ 346098468 w 40"/>
                <a:gd name="T11" fmla="*/ 1203804135 h 98"/>
                <a:gd name="T12" fmla="*/ 373785306 w 40"/>
                <a:gd name="T13" fmla="*/ 1232464867 h 98"/>
                <a:gd name="T14" fmla="*/ 415317419 w 40"/>
                <a:gd name="T15" fmla="*/ 1246795233 h 98"/>
                <a:gd name="T16" fmla="*/ 470691096 w 40"/>
                <a:gd name="T17" fmla="*/ 1246795233 h 98"/>
                <a:gd name="T18" fmla="*/ 553755322 w 40"/>
                <a:gd name="T19" fmla="*/ 1246795233 h 98"/>
                <a:gd name="T20" fmla="*/ 553755322 w 40"/>
                <a:gd name="T21" fmla="*/ 1404436887 h 98"/>
                <a:gd name="T22" fmla="*/ 429158983 w 40"/>
                <a:gd name="T23" fmla="*/ 1404436887 h 98"/>
                <a:gd name="T24" fmla="*/ 304566355 w 40"/>
                <a:gd name="T25" fmla="*/ 1390106521 h 98"/>
                <a:gd name="T26" fmla="*/ 235347403 w 40"/>
                <a:gd name="T27" fmla="*/ 1361445789 h 98"/>
                <a:gd name="T28" fmla="*/ 193815290 w 40"/>
                <a:gd name="T29" fmla="*/ 1289790145 h 98"/>
                <a:gd name="T30" fmla="*/ 179970016 w 40"/>
                <a:gd name="T31" fmla="*/ 1160809224 h 98"/>
                <a:gd name="T32" fmla="*/ 179970016 w 40"/>
                <a:gd name="T33" fmla="*/ 487255326 h 98"/>
                <a:gd name="T34" fmla="*/ 0 w 40"/>
                <a:gd name="T35" fmla="*/ 487255326 h 98"/>
                <a:gd name="T36" fmla="*/ 0 w 40"/>
                <a:gd name="T37" fmla="*/ 329613673 h 98"/>
                <a:gd name="T38" fmla="*/ 179970016 w 40"/>
                <a:gd name="T39" fmla="*/ 329613673 h 98"/>
                <a:gd name="T40" fmla="*/ 179970016 w 40"/>
                <a:gd name="T41" fmla="*/ 0 h 98"/>
                <a:gd name="T42" fmla="*/ 346098468 w 40"/>
                <a:gd name="T43" fmla="*/ 0 h 98"/>
                <a:gd name="T44" fmla="*/ 346098468 w 40"/>
                <a:gd name="T45" fmla="*/ 329613673 h 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6" y="85"/>
                    <a:pt x="26" y="85"/>
                    <a:pt x="27" y="86"/>
                  </a:cubicBezTo>
                  <a:cubicBezTo>
                    <a:pt x="27" y="86"/>
                    <a:pt x="28" y="86"/>
                    <a:pt x="30" y="87"/>
                  </a:cubicBezTo>
                  <a:cubicBezTo>
                    <a:pt x="31" y="87"/>
                    <a:pt x="32" y="87"/>
                    <a:pt x="34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7" y="98"/>
                    <a:pt x="25" y="98"/>
                    <a:pt x="22" y="97"/>
                  </a:cubicBezTo>
                  <a:cubicBezTo>
                    <a:pt x="20" y="97"/>
                    <a:pt x="18" y="96"/>
                    <a:pt x="17" y="95"/>
                  </a:cubicBezTo>
                  <a:cubicBezTo>
                    <a:pt x="15" y="94"/>
                    <a:pt x="14" y="92"/>
                    <a:pt x="14" y="90"/>
                  </a:cubicBezTo>
                  <a:cubicBezTo>
                    <a:pt x="13" y="88"/>
                    <a:pt x="13" y="85"/>
                    <a:pt x="13" y="8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gray">
            <a:xfrm>
              <a:off x="7797441" y="4486233"/>
              <a:ext cx="314685" cy="314386"/>
            </a:xfrm>
            <a:custGeom>
              <a:avLst/>
              <a:gdLst>
                <a:gd name="T0" fmla="*/ 42268939 w 84"/>
                <a:gd name="T1" fmla="*/ 351895244 h 84"/>
                <a:gd name="T2" fmla="*/ 169068263 w 84"/>
                <a:gd name="T3" fmla="*/ 168907621 h 84"/>
                <a:gd name="T4" fmla="*/ 366319564 w 84"/>
                <a:gd name="T5" fmla="*/ 42228777 h 84"/>
                <a:gd name="T6" fmla="*/ 591746411 w 84"/>
                <a:gd name="T7" fmla="*/ 0 h 84"/>
                <a:gd name="T8" fmla="*/ 817169513 w 84"/>
                <a:gd name="T9" fmla="*/ 42228777 h 84"/>
                <a:gd name="T10" fmla="*/ 1014420814 w 84"/>
                <a:gd name="T11" fmla="*/ 168907621 h 84"/>
                <a:gd name="T12" fmla="*/ 1141220138 w 84"/>
                <a:gd name="T13" fmla="*/ 351895244 h 84"/>
                <a:gd name="T14" fmla="*/ 1183489076 w 84"/>
                <a:gd name="T15" fmla="*/ 591184160 h 84"/>
                <a:gd name="T16" fmla="*/ 1141220138 w 84"/>
                <a:gd name="T17" fmla="*/ 830469332 h 84"/>
                <a:gd name="T18" fmla="*/ 1014420814 w 84"/>
                <a:gd name="T19" fmla="*/ 1013456955 h 84"/>
                <a:gd name="T20" fmla="*/ 817169513 w 84"/>
                <a:gd name="T21" fmla="*/ 1140135800 h 84"/>
                <a:gd name="T22" fmla="*/ 591746411 w 84"/>
                <a:gd name="T23" fmla="*/ 1182364576 h 84"/>
                <a:gd name="T24" fmla="*/ 366319564 w 84"/>
                <a:gd name="T25" fmla="*/ 1140135800 h 84"/>
                <a:gd name="T26" fmla="*/ 169068263 w 84"/>
                <a:gd name="T27" fmla="*/ 1013456955 h 84"/>
                <a:gd name="T28" fmla="*/ 42268939 w 84"/>
                <a:gd name="T29" fmla="*/ 830469332 h 84"/>
                <a:gd name="T30" fmla="*/ 0 w 84"/>
                <a:gd name="T31" fmla="*/ 591184160 h 84"/>
                <a:gd name="T32" fmla="*/ 42268939 w 84"/>
                <a:gd name="T33" fmla="*/ 351895244 h 84"/>
                <a:gd name="T34" fmla="*/ 140892716 w 84"/>
                <a:gd name="T35" fmla="*/ 788244299 h 84"/>
                <a:gd name="T36" fmla="*/ 239516494 w 84"/>
                <a:gd name="T37" fmla="*/ 957151920 h 84"/>
                <a:gd name="T38" fmla="*/ 394495110 w 84"/>
                <a:gd name="T39" fmla="*/ 1055681989 h 84"/>
                <a:gd name="T40" fmla="*/ 591746411 w 84"/>
                <a:gd name="T41" fmla="*/ 1097910766 h 84"/>
                <a:gd name="T42" fmla="*/ 788993966 w 84"/>
                <a:gd name="T43" fmla="*/ 1055681989 h 84"/>
                <a:gd name="T44" fmla="*/ 943972583 w 84"/>
                <a:gd name="T45" fmla="*/ 957151920 h 84"/>
                <a:gd name="T46" fmla="*/ 1042596360 w 84"/>
                <a:gd name="T47" fmla="*/ 788244299 h 84"/>
                <a:gd name="T48" fmla="*/ 1084865299 w 84"/>
                <a:gd name="T49" fmla="*/ 591184160 h 84"/>
                <a:gd name="T50" fmla="*/ 1042596360 w 84"/>
                <a:gd name="T51" fmla="*/ 394120278 h 84"/>
                <a:gd name="T52" fmla="*/ 943972583 w 84"/>
                <a:gd name="T53" fmla="*/ 225212657 h 84"/>
                <a:gd name="T54" fmla="*/ 788993966 w 84"/>
                <a:gd name="T55" fmla="*/ 126682587 h 84"/>
                <a:gd name="T56" fmla="*/ 591746411 w 84"/>
                <a:gd name="T57" fmla="*/ 84453811 h 84"/>
                <a:gd name="T58" fmla="*/ 394495110 w 84"/>
                <a:gd name="T59" fmla="*/ 126682587 h 84"/>
                <a:gd name="T60" fmla="*/ 239516494 w 84"/>
                <a:gd name="T61" fmla="*/ 225212657 h 84"/>
                <a:gd name="T62" fmla="*/ 140892716 w 84"/>
                <a:gd name="T63" fmla="*/ 394120278 h 84"/>
                <a:gd name="T64" fmla="*/ 98623778 w 84"/>
                <a:gd name="T65" fmla="*/ 591184160 h 84"/>
                <a:gd name="T66" fmla="*/ 140892716 w 84"/>
                <a:gd name="T67" fmla="*/ 788244299 h 84"/>
                <a:gd name="T68" fmla="*/ 366319564 w 84"/>
                <a:gd name="T69" fmla="*/ 239288916 h 84"/>
                <a:gd name="T70" fmla="*/ 634011604 w 84"/>
                <a:gd name="T71" fmla="*/ 239288916 h 84"/>
                <a:gd name="T72" fmla="*/ 817169513 w 84"/>
                <a:gd name="T73" fmla="*/ 295590208 h 84"/>
                <a:gd name="T74" fmla="*/ 873528098 w 84"/>
                <a:gd name="T75" fmla="*/ 450425313 h 84"/>
                <a:gd name="T76" fmla="*/ 817169513 w 84"/>
                <a:gd name="T77" fmla="*/ 577107901 h 84"/>
                <a:gd name="T78" fmla="*/ 690370189 w 84"/>
                <a:gd name="T79" fmla="*/ 633409194 h 84"/>
                <a:gd name="T80" fmla="*/ 887617744 w 84"/>
                <a:gd name="T81" fmla="*/ 943075661 h 84"/>
                <a:gd name="T82" fmla="*/ 774904320 w 84"/>
                <a:gd name="T83" fmla="*/ 943075661 h 84"/>
                <a:gd name="T84" fmla="*/ 577656765 w 84"/>
                <a:gd name="T85" fmla="*/ 647485452 h 84"/>
                <a:gd name="T86" fmla="*/ 464943341 w 84"/>
                <a:gd name="T87" fmla="*/ 647485452 h 84"/>
                <a:gd name="T88" fmla="*/ 464943341 w 84"/>
                <a:gd name="T89" fmla="*/ 943075661 h 84"/>
                <a:gd name="T90" fmla="*/ 366319564 w 84"/>
                <a:gd name="T91" fmla="*/ 943075661 h 84"/>
                <a:gd name="T92" fmla="*/ 366319564 w 84"/>
                <a:gd name="T93" fmla="*/ 239288916 h 84"/>
                <a:gd name="T94" fmla="*/ 464943341 w 84"/>
                <a:gd name="T95" fmla="*/ 548955383 h 84"/>
                <a:gd name="T96" fmla="*/ 577656765 w 84"/>
                <a:gd name="T97" fmla="*/ 548955383 h 84"/>
                <a:gd name="T98" fmla="*/ 648101250 w 84"/>
                <a:gd name="T99" fmla="*/ 548955383 h 84"/>
                <a:gd name="T100" fmla="*/ 704456089 w 84"/>
                <a:gd name="T101" fmla="*/ 534879124 h 84"/>
                <a:gd name="T102" fmla="*/ 746725028 w 84"/>
                <a:gd name="T103" fmla="*/ 506726606 h 84"/>
                <a:gd name="T104" fmla="*/ 760814674 w 84"/>
                <a:gd name="T105" fmla="*/ 436349055 h 84"/>
                <a:gd name="T106" fmla="*/ 746725028 w 84"/>
                <a:gd name="T107" fmla="*/ 380044019 h 84"/>
                <a:gd name="T108" fmla="*/ 718545735 w 84"/>
                <a:gd name="T109" fmla="*/ 351895244 h 84"/>
                <a:gd name="T110" fmla="*/ 662190896 w 84"/>
                <a:gd name="T111" fmla="*/ 337818985 h 84"/>
                <a:gd name="T112" fmla="*/ 605832311 w 84"/>
                <a:gd name="T113" fmla="*/ 337818985 h 84"/>
                <a:gd name="T114" fmla="*/ 464943341 w 84"/>
                <a:gd name="T115" fmla="*/ 337818985 h 84"/>
                <a:gd name="T116" fmla="*/ 464943341 w 84"/>
                <a:gd name="T117" fmla="*/ 548955383 h 8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4" h="84">
                  <a:moveTo>
                    <a:pt x="3" y="25"/>
                  </a:moveTo>
                  <a:cubicBezTo>
                    <a:pt x="5" y="20"/>
                    <a:pt x="8" y="16"/>
                    <a:pt x="12" y="12"/>
                  </a:cubicBezTo>
                  <a:cubicBezTo>
                    <a:pt x="16" y="8"/>
                    <a:pt x="21" y="5"/>
                    <a:pt x="26" y="3"/>
                  </a:cubicBezTo>
                  <a:cubicBezTo>
                    <a:pt x="31" y="1"/>
                    <a:pt x="36" y="0"/>
                    <a:pt x="42" y="0"/>
                  </a:cubicBezTo>
                  <a:cubicBezTo>
                    <a:pt x="48" y="0"/>
                    <a:pt x="53" y="1"/>
                    <a:pt x="58" y="3"/>
                  </a:cubicBezTo>
                  <a:cubicBezTo>
                    <a:pt x="64" y="5"/>
                    <a:pt x="68" y="8"/>
                    <a:pt x="72" y="12"/>
                  </a:cubicBezTo>
                  <a:cubicBezTo>
                    <a:pt x="76" y="16"/>
                    <a:pt x="79" y="20"/>
                    <a:pt x="81" y="25"/>
                  </a:cubicBezTo>
                  <a:cubicBezTo>
                    <a:pt x="83" y="30"/>
                    <a:pt x="84" y="36"/>
                    <a:pt x="84" y="42"/>
                  </a:cubicBezTo>
                  <a:cubicBezTo>
                    <a:pt x="84" y="48"/>
                    <a:pt x="83" y="54"/>
                    <a:pt x="81" y="59"/>
                  </a:cubicBezTo>
                  <a:cubicBezTo>
                    <a:pt x="79" y="64"/>
                    <a:pt x="76" y="68"/>
                    <a:pt x="72" y="72"/>
                  </a:cubicBezTo>
                  <a:cubicBezTo>
                    <a:pt x="68" y="76"/>
                    <a:pt x="64" y="79"/>
                    <a:pt x="58" y="81"/>
                  </a:cubicBezTo>
                  <a:cubicBezTo>
                    <a:pt x="53" y="83"/>
                    <a:pt x="48" y="84"/>
                    <a:pt x="42" y="84"/>
                  </a:cubicBezTo>
                  <a:cubicBezTo>
                    <a:pt x="36" y="84"/>
                    <a:pt x="31" y="83"/>
                    <a:pt x="26" y="81"/>
                  </a:cubicBezTo>
                  <a:cubicBezTo>
                    <a:pt x="21" y="79"/>
                    <a:pt x="16" y="76"/>
                    <a:pt x="12" y="72"/>
                  </a:cubicBezTo>
                  <a:cubicBezTo>
                    <a:pt x="8" y="68"/>
                    <a:pt x="5" y="64"/>
                    <a:pt x="3" y="59"/>
                  </a:cubicBezTo>
                  <a:cubicBezTo>
                    <a:pt x="1" y="54"/>
                    <a:pt x="0" y="48"/>
                    <a:pt x="0" y="42"/>
                  </a:cubicBezTo>
                  <a:cubicBezTo>
                    <a:pt x="0" y="36"/>
                    <a:pt x="1" y="30"/>
                    <a:pt x="3" y="25"/>
                  </a:cubicBezTo>
                  <a:close/>
                  <a:moveTo>
                    <a:pt x="10" y="56"/>
                  </a:moveTo>
                  <a:cubicBezTo>
                    <a:pt x="12" y="61"/>
                    <a:pt x="14" y="65"/>
                    <a:pt x="17" y="68"/>
                  </a:cubicBezTo>
                  <a:cubicBezTo>
                    <a:pt x="20" y="71"/>
                    <a:pt x="24" y="74"/>
                    <a:pt x="28" y="75"/>
                  </a:cubicBezTo>
                  <a:cubicBezTo>
                    <a:pt x="33" y="77"/>
                    <a:pt x="37" y="78"/>
                    <a:pt x="42" y="78"/>
                  </a:cubicBezTo>
                  <a:cubicBezTo>
                    <a:pt x="47" y="78"/>
                    <a:pt x="52" y="77"/>
                    <a:pt x="56" y="75"/>
                  </a:cubicBezTo>
                  <a:cubicBezTo>
                    <a:pt x="60" y="74"/>
                    <a:pt x="64" y="71"/>
                    <a:pt x="67" y="68"/>
                  </a:cubicBezTo>
                  <a:cubicBezTo>
                    <a:pt x="70" y="65"/>
                    <a:pt x="72" y="61"/>
                    <a:pt x="74" y="56"/>
                  </a:cubicBezTo>
                  <a:cubicBezTo>
                    <a:pt x="76" y="52"/>
                    <a:pt x="77" y="47"/>
                    <a:pt x="77" y="42"/>
                  </a:cubicBezTo>
                  <a:cubicBezTo>
                    <a:pt x="77" y="37"/>
                    <a:pt x="76" y="32"/>
                    <a:pt x="74" y="28"/>
                  </a:cubicBezTo>
                  <a:cubicBezTo>
                    <a:pt x="72" y="23"/>
                    <a:pt x="70" y="20"/>
                    <a:pt x="67" y="16"/>
                  </a:cubicBezTo>
                  <a:cubicBezTo>
                    <a:pt x="64" y="13"/>
                    <a:pt x="60" y="11"/>
                    <a:pt x="56" y="9"/>
                  </a:cubicBezTo>
                  <a:cubicBezTo>
                    <a:pt x="52" y="7"/>
                    <a:pt x="47" y="6"/>
                    <a:pt x="42" y="6"/>
                  </a:cubicBezTo>
                  <a:cubicBezTo>
                    <a:pt x="37" y="6"/>
                    <a:pt x="33" y="7"/>
                    <a:pt x="28" y="9"/>
                  </a:cubicBezTo>
                  <a:cubicBezTo>
                    <a:pt x="24" y="11"/>
                    <a:pt x="20" y="13"/>
                    <a:pt x="17" y="16"/>
                  </a:cubicBezTo>
                  <a:cubicBezTo>
                    <a:pt x="14" y="20"/>
                    <a:pt x="12" y="23"/>
                    <a:pt x="10" y="28"/>
                  </a:cubicBezTo>
                  <a:cubicBezTo>
                    <a:pt x="8" y="32"/>
                    <a:pt x="7" y="37"/>
                    <a:pt x="7" y="42"/>
                  </a:cubicBezTo>
                  <a:cubicBezTo>
                    <a:pt x="7" y="47"/>
                    <a:pt x="8" y="52"/>
                    <a:pt x="10" y="56"/>
                  </a:cubicBezTo>
                  <a:close/>
                  <a:moveTo>
                    <a:pt x="26" y="17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51" y="17"/>
                    <a:pt x="55" y="19"/>
                    <a:pt x="58" y="21"/>
                  </a:cubicBezTo>
                  <a:cubicBezTo>
                    <a:pt x="61" y="23"/>
                    <a:pt x="62" y="27"/>
                    <a:pt x="62" y="32"/>
                  </a:cubicBezTo>
                  <a:cubicBezTo>
                    <a:pt x="62" y="36"/>
                    <a:pt x="61" y="39"/>
                    <a:pt x="58" y="41"/>
                  </a:cubicBezTo>
                  <a:cubicBezTo>
                    <a:pt x="56" y="43"/>
                    <a:pt x="53" y="45"/>
                    <a:pt x="49" y="45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26" y="67"/>
                    <a:pt x="26" y="67"/>
                    <a:pt x="26" y="67"/>
                  </a:cubicBezTo>
                  <a:lnTo>
                    <a:pt x="26" y="17"/>
                  </a:lnTo>
                  <a:close/>
                  <a:moveTo>
                    <a:pt x="33" y="39"/>
                  </a:moveTo>
                  <a:cubicBezTo>
                    <a:pt x="41" y="39"/>
                    <a:pt x="41" y="39"/>
                    <a:pt x="41" y="39"/>
                  </a:cubicBezTo>
                  <a:cubicBezTo>
                    <a:pt x="43" y="39"/>
                    <a:pt x="45" y="39"/>
                    <a:pt x="46" y="39"/>
                  </a:cubicBezTo>
                  <a:cubicBezTo>
                    <a:pt x="48" y="39"/>
                    <a:pt x="49" y="39"/>
                    <a:pt x="50" y="38"/>
                  </a:cubicBezTo>
                  <a:cubicBezTo>
                    <a:pt x="52" y="38"/>
                    <a:pt x="53" y="37"/>
                    <a:pt x="53" y="36"/>
                  </a:cubicBezTo>
                  <a:cubicBezTo>
                    <a:pt x="54" y="35"/>
                    <a:pt x="54" y="33"/>
                    <a:pt x="54" y="31"/>
                  </a:cubicBezTo>
                  <a:cubicBezTo>
                    <a:pt x="54" y="30"/>
                    <a:pt x="54" y="28"/>
                    <a:pt x="53" y="27"/>
                  </a:cubicBezTo>
                  <a:cubicBezTo>
                    <a:pt x="53" y="26"/>
                    <a:pt x="52" y="26"/>
                    <a:pt x="51" y="25"/>
                  </a:cubicBezTo>
                  <a:cubicBezTo>
                    <a:pt x="50" y="24"/>
                    <a:pt x="49" y="24"/>
                    <a:pt x="47" y="24"/>
                  </a:cubicBezTo>
                  <a:cubicBezTo>
                    <a:pt x="46" y="24"/>
                    <a:pt x="45" y="24"/>
                    <a:pt x="43" y="24"/>
                  </a:cubicBezTo>
                  <a:cubicBezTo>
                    <a:pt x="33" y="24"/>
                    <a:pt x="33" y="24"/>
                    <a:pt x="33" y="24"/>
                  </a:cubicBezTo>
                  <a:lnTo>
                    <a:pt x="33" y="3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087" y="1228993"/>
            <a:ext cx="6252276" cy="461665"/>
          </a:xfrm>
        </p:spPr>
        <p:txBody>
          <a:bodyPr>
            <a:normAutofit/>
          </a:bodyPr>
          <a:lstStyle>
            <a:lvl1pPr algn="l"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nl-NL" noProof="0" smtClean="0"/>
              <a:t>Klik om de stijl te bewerken</a:t>
            </a:r>
            <a:endParaRPr lang="en-US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47675" y="2063327"/>
            <a:ext cx="6262688" cy="70236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7975600" y="6324600"/>
            <a:ext cx="715963" cy="333375"/>
            <a:chOff x="7527713" y="5505450"/>
            <a:chExt cx="1163308" cy="542169"/>
          </a:xfrm>
        </p:grpSpPr>
        <p:sp>
          <p:nvSpPr>
            <p:cNvPr id="3" name="Freeform 5"/>
            <p:cNvSpPr>
              <a:spLocks/>
            </p:cNvSpPr>
            <p:nvPr/>
          </p:nvSpPr>
          <p:spPr bwMode="gray">
            <a:xfrm>
              <a:off x="7527713" y="5505450"/>
              <a:ext cx="453974" cy="542169"/>
            </a:xfrm>
            <a:custGeom>
              <a:avLst/>
              <a:gdLst>
                <a:gd name="T0" fmla="*/ 289439560 w 452"/>
                <a:gd name="T1" fmla="*/ 105226051 h 539"/>
                <a:gd name="T2" fmla="*/ 117994070 w 452"/>
                <a:gd name="T3" fmla="*/ 272172862 h 539"/>
                <a:gd name="T4" fmla="*/ 290447945 w 452"/>
                <a:gd name="T5" fmla="*/ 440130581 h 539"/>
                <a:gd name="T6" fmla="*/ 454833738 w 452"/>
                <a:gd name="T7" fmla="*/ 370316515 h 539"/>
                <a:gd name="T8" fmla="*/ 454833738 w 452"/>
                <a:gd name="T9" fmla="*/ 495778848 h 539"/>
                <a:gd name="T10" fmla="*/ 282379863 w 452"/>
                <a:gd name="T11" fmla="*/ 545356632 h 539"/>
                <a:gd name="T12" fmla="*/ 0 w 452"/>
                <a:gd name="T13" fmla="*/ 272172862 h 539"/>
                <a:gd name="T14" fmla="*/ 283388248 w 452"/>
                <a:gd name="T15" fmla="*/ 0 h 539"/>
                <a:gd name="T16" fmla="*/ 455842123 w 452"/>
                <a:gd name="T17" fmla="*/ 40471558 h 539"/>
                <a:gd name="T18" fmla="*/ 455842123 w 452"/>
                <a:gd name="T19" fmla="*/ 163910061 h 539"/>
                <a:gd name="T20" fmla="*/ 289439560 w 452"/>
                <a:gd name="T21" fmla="*/ 105226051 h 5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gray">
            <a:xfrm>
              <a:off x="8022957" y="5505450"/>
              <a:ext cx="469450" cy="542169"/>
            </a:xfrm>
            <a:custGeom>
              <a:avLst/>
              <a:gdLst>
                <a:gd name="T0" fmla="*/ 284334229 w 468"/>
                <a:gd name="T1" fmla="*/ 545356632 h 539"/>
                <a:gd name="T2" fmla="*/ 0 w 468"/>
                <a:gd name="T3" fmla="*/ 272172862 h 539"/>
                <a:gd name="T4" fmla="*/ 291393032 w 468"/>
                <a:gd name="T5" fmla="*/ 0 h 539"/>
                <a:gd name="T6" fmla="*/ 468850147 w 468"/>
                <a:gd name="T7" fmla="*/ 36424905 h 539"/>
                <a:gd name="T8" fmla="*/ 468850147 w 468"/>
                <a:gd name="T9" fmla="*/ 158851493 h 539"/>
                <a:gd name="T10" fmla="*/ 294417373 w 468"/>
                <a:gd name="T11" fmla="*/ 105226051 h 539"/>
                <a:gd name="T12" fmla="*/ 118976485 w 468"/>
                <a:gd name="T13" fmla="*/ 272172862 h 539"/>
                <a:gd name="T14" fmla="*/ 295425487 w 468"/>
                <a:gd name="T15" fmla="*/ 443165319 h 539"/>
                <a:gd name="T16" fmla="*/ 359955803 w 468"/>
                <a:gd name="T17" fmla="*/ 432036270 h 539"/>
                <a:gd name="T18" fmla="*/ 359955803 w 468"/>
                <a:gd name="T19" fmla="*/ 333891610 h 539"/>
                <a:gd name="T20" fmla="*/ 273243974 w 468"/>
                <a:gd name="T21" fmla="*/ 333891610 h 539"/>
                <a:gd name="T22" fmla="*/ 273243974 w 468"/>
                <a:gd name="T23" fmla="*/ 230689389 h 539"/>
                <a:gd name="T24" fmla="*/ 471874489 w 468"/>
                <a:gd name="T25" fmla="*/ 230689389 h 539"/>
                <a:gd name="T26" fmla="*/ 471874489 w 468"/>
                <a:gd name="T27" fmla="*/ 505896989 h 539"/>
                <a:gd name="T28" fmla="*/ 284334229 w 468"/>
                <a:gd name="T29" fmla="*/ 545356632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gray">
            <a:xfrm>
              <a:off x="8580106" y="5515777"/>
              <a:ext cx="110915" cy="521515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</p:grpSp>
      <p:pic>
        <p:nvPicPr>
          <p:cNvPr id="6" name="Picture 27" descr="bg_slide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535613"/>
            <a:ext cx="3794125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183063" y="6516688"/>
            <a:ext cx="777875" cy="2413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GB" sz="1100" kern="1200" noProof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9136114F-CEF3-42D8-A87F-131E073AE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7600" y="1497013"/>
            <a:ext cx="7454900" cy="4749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1117600" y="6516688"/>
            <a:ext cx="6883400" cy="238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pagina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1" descr="bg_slide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535613"/>
            <a:ext cx="3794125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7"/>
          <p:cNvGrpSpPr>
            <a:grpSpLocks/>
          </p:cNvGrpSpPr>
          <p:nvPr userDrawn="1"/>
        </p:nvGrpSpPr>
        <p:grpSpPr bwMode="auto">
          <a:xfrm>
            <a:off x="7975600" y="6324600"/>
            <a:ext cx="715963" cy="333375"/>
            <a:chOff x="7527713" y="5505450"/>
            <a:chExt cx="1163308" cy="542169"/>
          </a:xfrm>
        </p:grpSpPr>
        <p:sp>
          <p:nvSpPr>
            <p:cNvPr id="6" name="Freeform 5"/>
            <p:cNvSpPr>
              <a:spLocks/>
            </p:cNvSpPr>
            <p:nvPr/>
          </p:nvSpPr>
          <p:spPr bwMode="gray">
            <a:xfrm>
              <a:off x="7527713" y="5505450"/>
              <a:ext cx="453974" cy="542169"/>
            </a:xfrm>
            <a:custGeom>
              <a:avLst/>
              <a:gdLst>
                <a:gd name="T0" fmla="*/ 289439560 w 452"/>
                <a:gd name="T1" fmla="*/ 105226051 h 539"/>
                <a:gd name="T2" fmla="*/ 117994070 w 452"/>
                <a:gd name="T3" fmla="*/ 272172862 h 539"/>
                <a:gd name="T4" fmla="*/ 290447945 w 452"/>
                <a:gd name="T5" fmla="*/ 440130581 h 539"/>
                <a:gd name="T6" fmla="*/ 454833738 w 452"/>
                <a:gd name="T7" fmla="*/ 370316515 h 539"/>
                <a:gd name="T8" fmla="*/ 454833738 w 452"/>
                <a:gd name="T9" fmla="*/ 495778848 h 539"/>
                <a:gd name="T10" fmla="*/ 282379863 w 452"/>
                <a:gd name="T11" fmla="*/ 545356632 h 539"/>
                <a:gd name="T12" fmla="*/ 0 w 452"/>
                <a:gd name="T13" fmla="*/ 272172862 h 539"/>
                <a:gd name="T14" fmla="*/ 283388248 w 452"/>
                <a:gd name="T15" fmla="*/ 0 h 539"/>
                <a:gd name="T16" fmla="*/ 455842123 w 452"/>
                <a:gd name="T17" fmla="*/ 40471558 h 539"/>
                <a:gd name="T18" fmla="*/ 455842123 w 452"/>
                <a:gd name="T19" fmla="*/ 163910061 h 539"/>
                <a:gd name="T20" fmla="*/ 289439560 w 452"/>
                <a:gd name="T21" fmla="*/ 105226051 h 5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gray">
            <a:xfrm>
              <a:off x="8022957" y="5505450"/>
              <a:ext cx="469450" cy="542169"/>
            </a:xfrm>
            <a:custGeom>
              <a:avLst/>
              <a:gdLst>
                <a:gd name="T0" fmla="*/ 284334229 w 468"/>
                <a:gd name="T1" fmla="*/ 545356632 h 539"/>
                <a:gd name="T2" fmla="*/ 0 w 468"/>
                <a:gd name="T3" fmla="*/ 272172862 h 539"/>
                <a:gd name="T4" fmla="*/ 291393032 w 468"/>
                <a:gd name="T5" fmla="*/ 0 h 539"/>
                <a:gd name="T6" fmla="*/ 468850147 w 468"/>
                <a:gd name="T7" fmla="*/ 36424905 h 539"/>
                <a:gd name="T8" fmla="*/ 468850147 w 468"/>
                <a:gd name="T9" fmla="*/ 158851493 h 539"/>
                <a:gd name="T10" fmla="*/ 294417373 w 468"/>
                <a:gd name="T11" fmla="*/ 105226051 h 539"/>
                <a:gd name="T12" fmla="*/ 118976485 w 468"/>
                <a:gd name="T13" fmla="*/ 272172862 h 539"/>
                <a:gd name="T14" fmla="*/ 295425487 w 468"/>
                <a:gd name="T15" fmla="*/ 443165319 h 539"/>
                <a:gd name="T16" fmla="*/ 359955803 w 468"/>
                <a:gd name="T17" fmla="*/ 432036270 h 539"/>
                <a:gd name="T18" fmla="*/ 359955803 w 468"/>
                <a:gd name="T19" fmla="*/ 333891610 h 539"/>
                <a:gd name="T20" fmla="*/ 273243974 w 468"/>
                <a:gd name="T21" fmla="*/ 333891610 h 539"/>
                <a:gd name="T22" fmla="*/ 273243974 w 468"/>
                <a:gd name="T23" fmla="*/ 230689389 h 539"/>
                <a:gd name="T24" fmla="*/ 471874489 w 468"/>
                <a:gd name="T25" fmla="*/ 230689389 h 539"/>
                <a:gd name="T26" fmla="*/ 471874489 w 468"/>
                <a:gd name="T27" fmla="*/ 505896989 h 539"/>
                <a:gd name="T28" fmla="*/ 284334229 w 468"/>
                <a:gd name="T29" fmla="*/ 545356632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gray">
            <a:xfrm>
              <a:off x="8580106" y="5515777"/>
              <a:ext cx="110915" cy="521515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</p:grp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7"/>
          </p:nvPr>
        </p:nvSpPr>
        <p:spPr>
          <a:xfrm>
            <a:off x="449263" y="1263408"/>
            <a:ext cx="8250237" cy="48897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4183063" y="6516688"/>
            <a:ext cx="777875" cy="2413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GB" sz="1100" kern="1200" noProof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F34EA3DC-437E-48A3-9A5E-59646FF3E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6" descr="bg_slide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535613"/>
            <a:ext cx="3794125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6"/>
          <p:cNvGrpSpPr>
            <a:grpSpLocks/>
          </p:cNvGrpSpPr>
          <p:nvPr userDrawn="1"/>
        </p:nvGrpSpPr>
        <p:grpSpPr bwMode="auto">
          <a:xfrm>
            <a:off x="7975600" y="6324600"/>
            <a:ext cx="715963" cy="333375"/>
            <a:chOff x="7527713" y="5505450"/>
            <a:chExt cx="1163308" cy="542169"/>
          </a:xfrm>
        </p:grpSpPr>
        <p:sp>
          <p:nvSpPr>
            <p:cNvPr id="7" name="Freeform 5"/>
            <p:cNvSpPr>
              <a:spLocks/>
            </p:cNvSpPr>
            <p:nvPr/>
          </p:nvSpPr>
          <p:spPr bwMode="gray">
            <a:xfrm>
              <a:off x="7527713" y="5505450"/>
              <a:ext cx="453974" cy="542169"/>
            </a:xfrm>
            <a:custGeom>
              <a:avLst/>
              <a:gdLst>
                <a:gd name="T0" fmla="*/ 289439560 w 452"/>
                <a:gd name="T1" fmla="*/ 105226051 h 539"/>
                <a:gd name="T2" fmla="*/ 117994070 w 452"/>
                <a:gd name="T3" fmla="*/ 272172862 h 539"/>
                <a:gd name="T4" fmla="*/ 290447945 w 452"/>
                <a:gd name="T5" fmla="*/ 440130581 h 539"/>
                <a:gd name="T6" fmla="*/ 454833738 w 452"/>
                <a:gd name="T7" fmla="*/ 370316515 h 539"/>
                <a:gd name="T8" fmla="*/ 454833738 w 452"/>
                <a:gd name="T9" fmla="*/ 495778848 h 539"/>
                <a:gd name="T10" fmla="*/ 282379863 w 452"/>
                <a:gd name="T11" fmla="*/ 545356632 h 539"/>
                <a:gd name="T12" fmla="*/ 0 w 452"/>
                <a:gd name="T13" fmla="*/ 272172862 h 539"/>
                <a:gd name="T14" fmla="*/ 283388248 w 452"/>
                <a:gd name="T15" fmla="*/ 0 h 539"/>
                <a:gd name="T16" fmla="*/ 455842123 w 452"/>
                <a:gd name="T17" fmla="*/ 40471558 h 539"/>
                <a:gd name="T18" fmla="*/ 455842123 w 452"/>
                <a:gd name="T19" fmla="*/ 163910061 h 539"/>
                <a:gd name="T20" fmla="*/ 289439560 w 452"/>
                <a:gd name="T21" fmla="*/ 105226051 h 5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gray">
            <a:xfrm>
              <a:off x="8022957" y="5505450"/>
              <a:ext cx="469450" cy="542169"/>
            </a:xfrm>
            <a:custGeom>
              <a:avLst/>
              <a:gdLst>
                <a:gd name="T0" fmla="*/ 284334229 w 468"/>
                <a:gd name="T1" fmla="*/ 545356632 h 539"/>
                <a:gd name="T2" fmla="*/ 0 w 468"/>
                <a:gd name="T3" fmla="*/ 272172862 h 539"/>
                <a:gd name="T4" fmla="*/ 291393032 w 468"/>
                <a:gd name="T5" fmla="*/ 0 h 539"/>
                <a:gd name="T6" fmla="*/ 468850147 w 468"/>
                <a:gd name="T7" fmla="*/ 36424905 h 539"/>
                <a:gd name="T8" fmla="*/ 468850147 w 468"/>
                <a:gd name="T9" fmla="*/ 158851493 h 539"/>
                <a:gd name="T10" fmla="*/ 294417373 w 468"/>
                <a:gd name="T11" fmla="*/ 105226051 h 539"/>
                <a:gd name="T12" fmla="*/ 118976485 w 468"/>
                <a:gd name="T13" fmla="*/ 272172862 h 539"/>
                <a:gd name="T14" fmla="*/ 295425487 w 468"/>
                <a:gd name="T15" fmla="*/ 443165319 h 539"/>
                <a:gd name="T16" fmla="*/ 359955803 w 468"/>
                <a:gd name="T17" fmla="*/ 432036270 h 539"/>
                <a:gd name="T18" fmla="*/ 359955803 w 468"/>
                <a:gd name="T19" fmla="*/ 333891610 h 539"/>
                <a:gd name="T20" fmla="*/ 273243974 w 468"/>
                <a:gd name="T21" fmla="*/ 333891610 h 539"/>
                <a:gd name="T22" fmla="*/ 273243974 w 468"/>
                <a:gd name="T23" fmla="*/ 230689389 h 539"/>
                <a:gd name="T24" fmla="*/ 471874489 w 468"/>
                <a:gd name="T25" fmla="*/ 230689389 h 539"/>
                <a:gd name="T26" fmla="*/ 471874489 w 468"/>
                <a:gd name="T27" fmla="*/ 505896989 h 539"/>
                <a:gd name="T28" fmla="*/ 284334229 w 468"/>
                <a:gd name="T29" fmla="*/ 545356632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gray">
            <a:xfrm>
              <a:off x="8580106" y="5515777"/>
              <a:ext cx="110915" cy="521515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</p:grp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Content Placeholder 20"/>
          <p:cNvSpPr>
            <a:spLocks noGrp="1"/>
          </p:cNvSpPr>
          <p:nvPr>
            <p:ph sz="quarter" idx="17"/>
          </p:nvPr>
        </p:nvSpPr>
        <p:spPr>
          <a:xfrm>
            <a:off x="449264" y="1266825"/>
            <a:ext cx="3956050" cy="4886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SzPct val="100000"/>
              <a:buFont typeface="Verdana" pitchFamily="34" charset="0"/>
              <a:buChar char="•"/>
              <a:defRPr sz="1050" baseline="0">
                <a:solidFill>
                  <a:schemeClr val="tx1"/>
                </a:solidFill>
                <a:latin typeface="Arial" pitchFamily="34" charset="0"/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0"/>
          <p:cNvSpPr>
            <a:spLocks noGrp="1"/>
          </p:cNvSpPr>
          <p:nvPr>
            <p:ph sz="quarter" idx="23"/>
          </p:nvPr>
        </p:nvSpPr>
        <p:spPr>
          <a:xfrm>
            <a:off x="4741416" y="1266825"/>
            <a:ext cx="3956050" cy="4886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  <a:latin typeface="Arial" pitchFamily="34" charset="0"/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4"/>
          </p:nvPr>
        </p:nvSpPr>
        <p:spPr>
          <a:xfrm>
            <a:off x="4183063" y="6516688"/>
            <a:ext cx="777875" cy="2413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GB" sz="1100" kern="1200" noProof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CC287314-CFD5-4611-8B3A-C5DD47FAC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6" descr="bg_slide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535613"/>
            <a:ext cx="3794125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7975600" y="6324600"/>
            <a:ext cx="715963" cy="333375"/>
            <a:chOff x="7527713" y="5505450"/>
            <a:chExt cx="1163308" cy="542169"/>
          </a:xfrm>
        </p:grpSpPr>
        <p:sp>
          <p:nvSpPr>
            <p:cNvPr id="5" name="Freeform 5"/>
            <p:cNvSpPr>
              <a:spLocks/>
            </p:cNvSpPr>
            <p:nvPr/>
          </p:nvSpPr>
          <p:spPr bwMode="gray">
            <a:xfrm>
              <a:off x="7527713" y="5505450"/>
              <a:ext cx="453974" cy="542169"/>
            </a:xfrm>
            <a:custGeom>
              <a:avLst/>
              <a:gdLst>
                <a:gd name="T0" fmla="*/ 289439560 w 452"/>
                <a:gd name="T1" fmla="*/ 105226051 h 539"/>
                <a:gd name="T2" fmla="*/ 117994070 w 452"/>
                <a:gd name="T3" fmla="*/ 272172862 h 539"/>
                <a:gd name="T4" fmla="*/ 290447945 w 452"/>
                <a:gd name="T5" fmla="*/ 440130581 h 539"/>
                <a:gd name="T6" fmla="*/ 454833738 w 452"/>
                <a:gd name="T7" fmla="*/ 370316515 h 539"/>
                <a:gd name="T8" fmla="*/ 454833738 w 452"/>
                <a:gd name="T9" fmla="*/ 495778848 h 539"/>
                <a:gd name="T10" fmla="*/ 282379863 w 452"/>
                <a:gd name="T11" fmla="*/ 545356632 h 539"/>
                <a:gd name="T12" fmla="*/ 0 w 452"/>
                <a:gd name="T13" fmla="*/ 272172862 h 539"/>
                <a:gd name="T14" fmla="*/ 283388248 w 452"/>
                <a:gd name="T15" fmla="*/ 0 h 539"/>
                <a:gd name="T16" fmla="*/ 455842123 w 452"/>
                <a:gd name="T17" fmla="*/ 40471558 h 539"/>
                <a:gd name="T18" fmla="*/ 455842123 w 452"/>
                <a:gd name="T19" fmla="*/ 163910061 h 539"/>
                <a:gd name="T20" fmla="*/ 289439560 w 452"/>
                <a:gd name="T21" fmla="*/ 105226051 h 5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gray">
            <a:xfrm>
              <a:off x="8022957" y="5505450"/>
              <a:ext cx="469450" cy="542169"/>
            </a:xfrm>
            <a:custGeom>
              <a:avLst/>
              <a:gdLst>
                <a:gd name="T0" fmla="*/ 284334229 w 468"/>
                <a:gd name="T1" fmla="*/ 545356632 h 539"/>
                <a:gd name="T2" fmla="*/ 0 w 468"/>
                <a:gd name="T3" fmla="*/ 272172862 h 539"/>
                <a:gd name="T4" fmla="*/ 291393032 w 468"/>
                <a:gd name="T5" fmla="*/ 0 h 539"/>
                <a:gd name="T6" fmla="*/ 468850147 w 468"/>
                <a:gd name="T7" fmla="*/ 36424905 h 539"/>
                <a:gd name="T8" fmla="*/ 468850147 w 468"/>
                <a:gd name="T9" fmla="*/ 158851493 h 539"/>
                <a:gd name="T10" fmla="*/ 294417373 w 468"/>
                <a:gd name="T11" fmla="*/ 105226051 h 539"/>
                <a:gd name="T12" fmla="*/ 118976485 w 468"/>
                <a:gd name="T13" fmla="*/ 272172862 h 539"/>
                <a:gd name="T14" fmla="*/ 295425487 w 468"/>
                <a:gd name="T15" fmla="*/ 443165319 h 539"/>
                <a:gd name="T16" fmla="*/ 359955803 w 468"/>
                <a:gd name="T17" fmla="*/ 432036270 h 539"/>
                <a:gd name="T18" fmla="*/ 359955803 w 468"/>
                <a:gd name="T19" fmla="*/ 333891610 h 539"/>
                <a:gd name="T20" fmla="*/ 273243974 w 468"/>
                <a:gd name="T21" fmla="*/ 333891610 h 539"/>
                <a:gd name="T22" fmla="*/ 273243974 w 468"/>
                <a:gd name="T23" fmla="*/ 230689389 h 539"/>
                <a:gd name="T24" fmla="*/ 471874489 w 468"/>
                <a:gd name="T25" fmla="*/ 230689389 h 539"/>
                <a:gd name="T26" fmla="*/ 471874489 w 468"/>
                <a:gd name="T27" fmla="*/ 505896989 h 539"/>
                <a:gd name="T28" fmla="*/ 284334229 w 468"/>
                <a:gd name="T29" fmla="*/ 545356632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gray">
            <a:xfrm>
              <a:off x="8580106" y="5515777"/>
              <a:ext cx="110915" cy="521515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</p:grp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183063" y="6516688"/>
            <a:ext cx="777875" cy="2413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GB" sz="1100" kern="1200" noProof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3B22342E-A925-4C6F-AB94-D088F44AE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igh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8" descr="bg_slide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535613"/>
            <a:ext cx="3794125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4"/>
          <p:cNvGrpSpPr>
            <a:grpSpLocks/>
          </p:cNvGrpSpPr>
          <p:nvPr userDrawn="1"/>
        </p:nvGrpSpPr>
        <p:grpSpPr bwMode="auto">
          <a:xfrm>
            <a:off x="7975600" y="6324600"/>
            <a:ext cx="715963" cy="333375"/>
            <a:chOff x="7527713" y="5505450"/>
            <a:chExt cx="1163308" cy="542169"/>
          </a:xfrm>
        </p:grpSpPr>
        <p:sp>
          <p:nvSpPr>
            <p:cNvPr id="6" name="Freeform 5"/>
            <p:cNvSpPr>
              <a:spLocks/>
            </p:cNvSpPr>
            <p:nvPr/>
          </p:nvSpPr>
          <p:spPr bwMode="gray">
            <a:xfrm>
              <a:off x="7527713" y="5505450"/>
              <a:ext cx="453974" cy="542169"/>
            </a:xfrm>
            <a:custGeom>
              <a:avLst/>
              <a:gdLst>
                <a:gd name="T0" fmla="*/ 289439560 w 452"/>
                <a:gd name="T1" fmla="*/ 105226051 h 539"/>
                <a:gd name="T2" fmla="*/ 117994070 w 452"/>
                <a:gd name="T3" fmla="*/ 272172862 h 539"/>
                <a:gd name="T4" fmla="*/ 290447945 w 452"/>
                <a:gd name="T5" fmla="*/ 440130581 h 539"/>
                <a:gd name="T6" fmla="*/ 454833738 w 452"/>
                <a:gd name="T7" fmla="*/ 370316515 h 539"/>
                <a:gd name="T8" fmla="*/ 454833738 w 452"/>
                <a:gd name="T9" fmla="*/ 495778848 h 539"/>
                <a:gd name="T10" fmla="*/ 282379863 w 452"/>
                <a:gd name="T11" fmla="*/ 545356632 h 539"/>
                <a:gd name="T12" fmla="*/ 0 w 452"/>
                <a:gd name="T13" fmla="*/ 272172862 h 539"/>
                <a:gd name="T14" fmla="*/ 283388248 w 452"/>
                <a:gd name="T15" fmla="*/ 0 h 539"/>
                <a:gd name="T16" fmla="*/ 455842123 w 452"/>
                <a:gd name="T17" fmla="*/ 40471558 h 539"/>
                <a:gd name="T18" fmla="*/ 455842123 w 452"/>
                <a:gd name="T19" fmla="*/ 163910061 h 539"/>
                <a:gd name="T20" fmla="*/ 289439560 w 452"/>
                <a:gd name="T21" fmla="*/ 105226051 h 5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gray">
            <a:xfrm>
              <a:off x="8022957" y="5505450"/>
              <a:ext cx="469450" cy="542169"/>
            </a:xfrm>
            <a:custGeom>
              <a:avLst/>
              <a:gdLst>
                <a:gd name="T0" fmla="*/ 284334229 w 468"/>
                <a:gd name="T1" fmla="*/ 545356632 h 539"/>
                <a:gd name="T2" fmla="*/ 0 w 468"/>
                <a:gd name="T3" fmla="*/ 272172862 h 539"/>
                <a:gd name="T4" fmla="*/ 291393032 w 468"/>
                <a:gd name="T5" fmla="*/ 0 h 539"/>
                <a:gd name="T6" fmla="*/ 468850147 w 468"/>
                <a:gd name="T7" fmla="*/ 36424905 h 539"/>
                <a:gd name="T8" fmla="*/ 468850147 w 468"/>
                <a:gd name="T9" fmla="*/ 158851493 h 539"/>
                <a:gd name="T10" fmla="*/ 294417373 w 468"/>
                <a:gd name="T11" fmla="*/ 105226051 h 539"/>
                <a:gd name="T12" fmla="*/ 118976485 w 468"/>
                <a:gd name="T13" fmla="*/ 272172862 h 539"/>
                <a:gd name="T14" fmla="*/ 295425487 w 468"/>
                <a:gd name="T15" fmla="*/ 443165319 h 539"/>
                <a:gd name="T16" fmla="*/ 359955803 w 468"/>
                <a:gd name="T17" fmla="*/ 432036270 h 539"/>
                <a:gd name="T18" fmla="*/ 359955803 w 468"/>
                <a:gd name="T19" fmla="*/ 333891610 h 539"/>
                <a:gd name="T20" fmla="*/ 273243974 w 468"/>
                <a:gd name="T21" fmla="*/ 333891610 h 539"/>
                <a:gd name="T22" fmla="*/ 273243974 w 468"/>
                <a:gd name="T23" fmla="*/ 230689389 h 539"/>
                <a:gd name="T24" fmla="*/ 471874489 w 468"/>
                <a:gd name="T25" fmla="*/ 230689389 h 539"/>
                <a:gd name="T26" fmla="*/ 471874489 w 468"/>
                <a:gd name="T27" fmla="*/ 505896989 h 539"/>
                <a:gd name="T28" fmla="*/ 284334229 w 468"/>
                <a:gd name="T29" fmla="*/ 545356632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gray">
            <a:xfrm>
              <a:off x="8580106" y="5515777"/>
              <a:ext cx="110915" cy="521515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</p:grp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4" name="Content Placeholder 20"/>
          <p:cNvSpPr>
            <a:spLocks noGrp="1"/>
          </p:cNvSpPr>
          <p:nvPr>
            <p:ph sz="quarter" idx="17"/>
          </p:nvPr>
        </p:nvSpPr>
        <p:spPr>
          <a:xfrm>
            <a:off x="449263" y="1289829"/>
            <a:ext cx="8250237" cy="48712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2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05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SzPct val="100000"/>
              <a:buFont typeface="Verdana" pitchFamily="34" charset="0"/>
              <a:buChar char="•"/>
              <a:defRPr sz="105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4183063" y="6516688"/>
            <a:ext cx="777875" cy="2413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GB" sz="1100" kern="1200" noProof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7256A6D7-9A26-47CA-A0F4-D6F42F165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- High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0" descr="bg_slide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535613"/>
            <a:ext cx="3794125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6"/>
          <p:cNvGrpSpPr>
            <a:grpSpLocks/>
          </p:cNvGrpSpPr>
          <p:nvPr userDrawn="1"/>
        </p:nvGrpSpPr>
        <p:grpSpPr bwMode="auto">
          <a:xfrm>
            <a:off x="7975600" y="6324600"/>
            <a:ext cx="715963" cy="333375"/>
            <a:chOff x="7527713" y="5505450"/>
            <a:chExt cx="1163308" cy="542169"/>
          </a:xfrm>
        </p:grpSpPr>
        <p:sp>
          <p:nvSpPr>
            <p:cNvPr id="7" name="Freeform 5"/>
            <p:cNvSpPr>
              <a:spLocks/>
            </p:cNvSpPr>
            <p:nvPr/>
          </p:nvSpPr>
          <p:spPr bwMode="gray">
            <a:xfrm>
              <a:off x="7527713" y="5505450"/>
              <a:ext cx="453974" cy="542169"/>
            </a:xfrm>
            <a:custGeom>
              <a:avLst/>
              <a:gdLst>
                <a:gd name="T0" fmla="*/ 289439560 w 452"/>
                <a:gd name="T1" fmla="*/ 105226051 h 539"/>
                <a:gd name="T2" fmla="*/ 117994070 w 452"/>
                <a:gd name="T3" fmla="*/ 272172862 h 539"/>
                <a:gd name="T4" fmla="*/ 290447945 w 452"/>
                <a:gd name="T5" fmla="*/ 440130581 h 539"/>
                <a:gd name="T6" fmla="*/ 454833738 w 452"/>
                <a:gd name="T7" fmla="*/ 370316515 h 539"/>
                <a:gd name="T8" fmla="*/ 454833738 w 452"/>
                <a:gd name="T9" fmla="*/ 495778848 h 539"/>
                <a:gd name="T10" fmla="*/ 282379863 w 452"/>
                <a:gd name="T11" fmla="*/ 545356632 h 539"/>
                <a:gd name="T12" fmla="*/ 0 w 452"/>
                <a:gd name="T13" fmla="*/ 272172862 h 539"/>
                <a:gd name="T14" fmla="*/ 283388248 w 452"/>
                <a:gd name="T15" fmla="*/ 0 h 539"/>
                <a:gd name="T16" fmla="*/ 455842123 w 452"/>
                <a:gd name="T17" fmla="*/ 40471558 h 539"/>
                <a:gd name="T18" fmla="*/ 455842123 w 452"/>
                <a:gd name="T19" fmla="*/ 163910061 h 539"/>
                <a:gd name="T20" fmla="*/ 289439560 w 452"/>
                <a:gd name="T21" fmla="*/ 105226051 h 5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gray">
            <a:xfrm>
              <a:off x="8022957" y="5505450"/>
              <a:ext cx="469450" cy="542169"/>
            </a:xfrm>
            <a:custGeom>
              <a:avLst/>
              <a:gdLst>
                <a:gd name="T0" fmla="*/ 284334229 w 468"/>
                <a:gd name="T1" fmla="*/ 545356632 h 539"/>
                <a:gd name="T2" fmla="*/ 0 w 468"/>
                <a:gd name="T3" fmla="*/ 272172862 h 539"/>
                <a:gd name="T4" fmla="*/ 291393032 w 468"/>
                <a:gd name="T5" fmla="*/ 0 h 539"/>
                <a:gd name="T6" fmla="*/ 468850147 w 468"/>
                <a:gd name="T7" fmla="*/ 36424905 h 539"/>
                <a:gd name="T8" fmla="*/ 468850147 w 468"/>
                <a:gd name="T9" fmla="*/ 158851493 h 539"/>
                <a:gd name="T10" fmla="*/ 294417373 w 468"/>
                <a:gd name="T11" fmla="*/ 105226051 h 539"/>
                <a:gd name="T12" fmla="*/ 118976485 w 468"/>
                <a:gd name="T13" fmla="*/ 272172862 h 539"/>
                <a:gd name="T14" fmla="*/ 295425487 w 468"/>
                <a:gd name="T15" fmla="*/ 443165319 h 539"/>
                <a:gd name="T16" fmla="*/ 359955803 w 468"/>
                <a:gd name="T17" fmla="*/ 432036270 h 539"/>
                <a:gd name="T18" fmla="*/ 359955803 w 468"/>
                <a:gd name="T19" fmla="*/ 333891610 h 539"/>
                <a:gd name="T20" fmla="*/ 273243974 w 468"/>
                <a:gd name="T21" fmla="*/ 333891610 h 539"/>
                <a:gd name="T22" fmla="*/ 273243974 w 468"/>
                <a:gd name="T23" fmla="*/ 230689389 h 539"/>
                <a:gd name="T24" fmla="*/ 471874489 w 468"/>
                <a:gd name="T25" fmla="*/ 230689389 h 539"/>
                <a:gd name="T26" fmla="*/ 471874489 w 468"/>
                <a:gd name="T27" fmla="*/ 505896989 h 539"/>
                <a:gd name="T28" fmla="*/ 284334229 w 468"/>
                <a:gd name="T29" fmla="*/ 545356632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gray">
            <a:xfrm>
              <a:off x="8580106" y="5515777"/>
              <a:ext cx="110915" cy="521515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</p:grp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5" name="Content Placeholder 20"/>
          <p:cNvSpPr>
            <a:spLocks noGrp="1"/>
          </p:cNvSpPr>
          <p:nvPr>
            <p:ph sz="quarter" idx="17"/>
          </p:nvPr>
        </p:nvSpPr>
        <p:spPr>
          <a:xfrm>
            <a:off x="449264" y="1289829"/>
            <a:ext cx="3956049" cy="48712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2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05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0"/>
          <p:cNvSpPr>
            <a:spLocks noGrp="1"/>
          </p:cNvSpPr>
          <p:nvPr>
            <p:ph sz="quarter" idx="18"/>
          </p:nvPr>
        </p:nvSpPr>
        <p:spPr>
          <a:xfrm>
            <a:off x="4754116" y="1289829"/>
            <a:ext cx="3945384" cy="48712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2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05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4183063" y="6516688"/>
            <a:ext cx="777875" cy="2413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GB" sz="1100" kern="1200" noProof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44AFCCCF-86CE-49D0-9072-FC75C537D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0" descr="bg_slide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535613"/>
            <a:ext cx="3794125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6"/>
          <p:cNvGrpSpPr>
            <a:grpSpLocks/>
          </p:cNvGrpSpPr>
          <p:nvPr userDrawn="1"/>
        </p:nvGrpSpPr>
        <p:grpSpPr bwMode="auto">
          <a:xfrm>
            <a:off x="7975600" y="6324600"/>
            <a:ext cx="715963" cy="333375"/>
            <a:chOff x="7527713" y="5505450"/>
            <a:chExt cx="1163308" cy="542169"/>
          </a:xfrm>
        </p:grpSpPr>
        <p:sp>
          <p:nvSpPr>
            <p:cNvPr id="7" name="Freeform 5"/>
            <p:cNvSpPr>
              <a:spLocks/>
            </p:cNvSpPr>
            <p:nvPr/>
          </p:nvSpPr>
          <p:spPr bwMode="gray">
            <a:xfrm>
              <a:off x="7527713" y="5505450"/>
              <a:ext cx="453974" cy="542169"/>
            </a:xfrm>
            <a:custGeom>
              <a:avLst/>
              <a:gdLst>
                <a:gd name="T0" fmla="*/ 289439560 w 452"/>
                <a:gd name="T1" fmla="*/ 105226051 h 539"/>
                <a:gd name="T2" fmla="*/ 117994070 w 452"/>
                <a:gd name="T3" fmla="*/ 272172862 h 539"/>
                <a:gd name="T4" fmla="*/ 290447945 w 452"/>
                <a:gd name="T5" fmla="*/ 440130581 h 539"/>
                <a:gd name="T6" fmla="*/ 454833738 w 452"/>
                <a:gd name="T7" fmla="*/ 370316515 h 539"/>
                <a:gd name="T8" fmla="*/ 454833738 w 452"/>
                <a:gd name="T9" fmla="*/ 495778848 h 539"/>
                <a:gd name="T10" fmla="*/ 282379863 w 452"/>
                <a:gd name="T11" fmla="*/ 545356632 h 539"/>
                <a:gd name="T12" fmla="*/ 0 w 452"/>
                <a:gd name="T13" fmla="*/ 272172862 h 539"/>
                <a:gd name="T14" fmla="*/ 283388248 w 452"/>
                <a:gd name="T15" fmla="*/ 0 h 539"/>
                <a:gd name="T16" fmla="*/ 455842123 w 452"/>
                <a:gd name="T17" fmla="*/ 40471558 h 539"/>
                <a:gd name="T18" fmla="*/ 455842123 w 452"/>
                <a:gd name="T19" fmla="*/ 163910061 h 539"/>
                <a:gd name="T20" fmla="*/ 289439560 w 452"/>
                <a:gd name="T21" fmla="*/ 105226051 h 5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gray">
            <a:xfrm>
              <a:off x="8022957" y="5505450"/>
              <a:ext cx="469450" cy="542169"/>
            </a:xfrm>
            <a:custGeom>
              <a:avLst/>
              <a:gdLst>
                <a:gd name="T0" fmla="*/ 284334229 w 468"/>
                <a:gd name="T1" fmla="*/ 545356632 h 539"/>
                <a:gd name="T2" fmla="*/ 0 w 468"/>
                <a:gd name="T3" fmla="*/ 272172862 h 539"/>
                <a:gd name="T4" fmla="*/ 291393032 w 468"/>
                <a:gd name="T5" fmla="*/ 0 h 539"/>
                <a:gd name="T6" fmla="*/ 468850147 w 468"/>
                <a:gd name="T7" fmla="*/ 36424905 h 539"/>
                <a:gd name="T8" fmla="*/ 468850147 w 468"/>
                <a:gd name="T9" fmla="*/ 158851493 h 539"/>
                <a:gd name="T10" fmla="*/ 294417373 w 468"/>
                <a:gd name="T11" fmla="*/ 105226051 h 539"/>
                <a:gd name="T12" fmla="*/ 118976485 w 468"/>
                <a:gd name="T13" fmla="*/ 272172862 h 539"/>
                <a:gd name="T14" fmla="*/ 295425487 w 468"/>
                <a:gd name="T15" fmla="*/ 443165319 h 539"/>
                <a:gd name="T16" fmla="*/ 359955803 w 468"/>
                <a:gd name="T17" fmla="*/ 432036270 h 539"/>
                <a:gd name="T18" fmla="*/ 359955803 w 468"/>
                <a:gd name="T19" fmla="*/ 333891610 h 539"/>
                <a:gd name="T20" fmla="*/ 273243974 w 468"/>
                <a:gd name="T21" fmla="*/ 333891610 h 539"/>
                <a:gd name="T22" fmla="*/ 273243974 w 468"/>
                <a:gd name="T23" fmla="*/ 230689389 h 539"/>
                <a:gd name="T24" fmla="*/ 471874489 w 468"/>
                <a:gd name="T25" fmla="*/ 230689389 h 539"/>
                <a:gd name="T26" fmla="*/ 471874489 w 468"/>
                <a:gd name="T27" fmla="*/ 505896989 h 539"/>
                <a:gd name="T28" fmla="*/ 284334229 w 468"/>
                <a:gd name="T29" fmla="*/ 545356632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gray">
            <a:xfrm>
              <a:off x="8580106" y="5515777"/>
              <a:ext cx="110915" cy="521515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</p:grp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Content Placeholder 20"/>
          <p:cNvSpPr>
            <a:spLocks noGrp="1"/>
          </p:cNvSpPr>
          <p:nvPr>
            <p:ph sz="quarter" idx="17"/>
          </p:nvPr>
        </p:nvSpPr>
        <p:spPr>
          <a:xfrm>
            <a:off x="449264" y="1266825"/>
            <a:ext cx="3956050" cy="48863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0"/>
          <p:cNvSpPr>
            <a:spLocks noGrp="1"/>
          </p:cNvSpPr>
          <p:nvPr>
            <p:ph sz="quarter" idx="23"/>
          </p:nvPr>
        </p:nvSpPr>
        <p:spPr>
          <a:xfrm>
            <a:off x="4741416" y="1266825"/>
            <a:ext cx="3956050" cy="48863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4"/>
          </p:nvPr>
        </p:nvSpPr>
        <p:spPr>
          <a:xfrm>
            <a:off x="4183063" y="6516688"/>
            <a:ext cx="777875" cy="2413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GB" sz="1100" kern="1200" noProof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A67CB71D-5BEE-4A5B-8B5D-4C8084A8F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5" descr="section.jpg &lt;IGNORE&g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0" descr="&lt;IGNORE&gt;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6"/>
          <p:cNvGrpSpPr>
            <a:grpSpLocks/>
          </p:cNvGrpSpPr>
          <p:nvPr userDrawn="1"/>
        </p:nvGrpSpPr>
        <p:grpSpPr bwMode="auto">
          <a:xfrm>
            <a:off x="6900863" y="5829300"/>
            <a:ext cx="1893887" cy="855663"/>
            <a:chOff x="1028700" y="1828800"/>
            <a:chExt cx="7083426" cy="3197226"/>
          </a:xfrm>
        </p:grpSpPr>
        <p:sp>
          <p:nvSpPr>
            <p:cNvPr id="7" name="Freeform 6"/>
            <p:cNvSpPr>
              <a:spLocks/>
            </p:cNvSpPr>
            <p:nvPr/>
          </p:nvSpPr>
          <p:spPr bwMode="gray">
            <a:xfrm>
              <a:off x="3374007" y="1828800"/>
              <a:ext cx="1692187" cy="2028665"/>
            </a:xfrm>
            <a:custGeom>
              <a:avLst/>
              <a:gdLst>
                <a:gd name="T0" fmla="*/ 2147483647 w 452"/>
                <a:gd name="T1" fmla="*/ 1472212353 h 539"/>
                <a:gd name="T2" fmla="*/ 1644558675 w 452"/>
                <a:gd name="T3" fmla="*/ 2147483647 h 539"/>
                <a:gd name="T4" fmla="*/ 2147483647 w 452"/>
                <a:gd name="T5" fmla="*/ 2147483647 h 539"/>
                <a:gd name="T6" fmla="*/ 2147483647 w 452"/>
                <a:gd name="T7" fmla="*/ 2147483647 h 539"/>
                <a:gd name="T8" fmla="*/ 2147483647 w 452"/>
                <a:gd name="T9" fmla="*/ 2147483647 h 539"/>
                <a:gd name="T10" fmla="*/ 2147483647 w 452"/>
                <a:gd name="T11" fmla="*/ 2147483647 h 539"/>
                <a:gd name="T12" fmla="*/ 0 w 452"/>
                <a:gd name="T13" fmla="*/ 2147483647 h 539"/>
                <a:gd name="T14" fmla="*/ 2147483647 w 452"/>
                <a:gd name="T15" fmla="*/ 0 h 539"/>
                <a:gd name="T16" fmla="*/ 2147483647 w 452"/>
                <a:gd name="T17" fmla="*/ 566234652 h 539"/>
                <a:gd name="T18" fmla="*/ 2147483647 w 452"/>
                <a:gd name="T19" fmla="*/ 2147483647 h 539"/>
                <a:gd name="T20" fmla="*/ 2147483647 w 452"/>
                <a:gd name="T21" fmla="*/ 1472212353 h 5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gray">
            <a:xfrm>
              <a:off x="5220569" y="1828800"/>
              <a:ext cx="1763433" cy="2028665"/>
            </a:xfrm>
            <a:custGeom>
              <a:avLst/>
              <a:gdLst>
                <a:gd name="T0" fmla="*/ 2147483647 w 468"/>
                <a:gd name="T1" fmla="*/ 2147483647 h 539"/>
                <a:gd name="T2" fmla="*/ 0 w 468"/>
                <a:gd name="T3" fmla="*/ 2147483647 h 539"/>
                <a:gd name="T4" fmla="*/ 2147483647 w 468"/>
                <a:gd name="T5" fmla="*/ 0 h 539"/>
                <a:gd name="T6" fmla="*/ 2147483647 w 468"/>
                <a:gd name="T7" fmla="*/ 509612692 h 539"/>
                <a:gd name="T8" fmla="*/ 2147483647 w 468"/>
                <a:gd name="T9" fmla="*/ 2147483647 h 539"/>
                <a:gd name="T10" fmla="*/ 2147483647 w 468"/>
                <a:gd name="T11" fmla="*/ 1472212353 h 539"/>
                <a:gd name="T12" fmla="*/ 1671101457 w 468"/>
                <a:gd name="T13" fmla="*/ 2147483647 h 539"/>
                <a:gd name="T14" fmla="*/ 2147483647 w 468"/>
                <a:gd name="T15" fmla="*/ 2147483647 h 539"/>
                <a:gd name="T16" fmla="*/ 2147483647 w 468"/>
                <a:gd name="T17" fmla="*/ 2147483647 h 539"/>
                <a:gd name="T18" fmla="*/ 2147483647 w 468"/>
                <a:gd name="T19" fmla="*/ 2147483647 h 539"/>
                <a:gd name="T20" fmla="*/ 2147483647 w 468"/>
                <a:gd name="T21" fmla="*/ 2147483647 h 539"/>
                <a:gd name="T22" fmla="*/ 2147483647 w 468"/>
                <a:gd name="T23" fmla="*/ 2147483647 h 539"/>
                <a:gd name="T24" fmla="*/ 2147483647 w 468"/>
                <a:gd name="T25" fmla="*/ 2147483647 h 539"/>
                <a:gd name="T26" fmla="*/ 2147483647 w 468"/>
                <a:gd name="T27" fmla="*/ 2147483647 h 539"/>
                <a:gd name="T28" fmla="*/ 2147483647 w 468"/>
                <a:gd name="T29" fmla="*/ 2147483647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gray">
            <a:xfrm>
              <a:off x="7304627" y="1870324"/>
              <a:ext cx="415624" cy="1945621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gray">
            <a:xfrm>
              <a:off x="1028700" y="4527757"/>
              <a:ext cx="267185" cy="391497"/>
            </a:xfrm>
            <a:custGeom>
              <a:avLst/>
              <a:gdLst>
                <a:gd name="T0" fmla="*/ 0 w 170"/>
                <a:gd name="T1" fmla="*/ 0 h 246"/>
                <a:gd name="T2" fmla="*/ 419166115 w 170"/>
                <a:gd name="T3" fmla="*/ 0 h 246"/>
                <a:gd name="T4" fmla="*/ 419166115 w 170"/>
                <a:gd name="T5" fmla="*/ 65687149 h 246"/>
                <a:gd name="T6" fmla="*/ 77346914 w 170"/>
                <a:gd name="T7" fmla="*/ 65687149 h 246"/>
                <a:gd name="T8" fmla="*/ 77346914 w 170"/>
                <a:gd name="T9" fmla="*/ 270328679 h 246"/>
                <a:gd name="T10" fmla="*/ 396711573 w 170"/>
                <a:gd name="T11" fmla="*/ 270328679 h 246"/>
                <a:gd name="T12" fmla="*/ 396711573 w 170"/>
                <a:gd name="T13" fmla="*/ 336015828 h 246"/>
                <a:gd name="T14" fmla="*/ 77346914 w 170"/>
                <a:gd name="T15" fmla="*/ 336015828 h 246"/>
                <a:gd name="T16" fmla="*/ 77346914 w 170"/>
                <a:gd name="T17" fmla="*/ 550761481 h 246"/>
                <a:gd name="T18" fmla="*/ 424156188 w 170"/>
                <a:gd name="T19" fmla="*/ 550761481 h 246"/>
                <a:gd name="T20" fmla="*/ 424156188 w 170"/>
                <a:gd name="T21" fmla="*/ 621501488 h 246"/>
                <a:gd name="T22" fmla="*/ 0 w 170"/>
                <a:gd name="T23" fmla="*/ 621501488 h 246"/>
                <a:gd name="T24" fmla="*/ 0 w 170"/>
                <a:gd name="T25" fmla="*/ 0 h 2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0" h="246">
                  <a:moveTo>
                    <a:pt x="0" y="0"/>
                  </a:moveTo>
                  <a:lnTo>
                    <a:pt x="168" y="0"/>
                  </a:lnTo>
                  <a:lnTo>
                    <a:pt x="168" y="26"/>
                  </a:lnTo>
                  <a:lnTo>
                    <a:pt x="31" y="26"/>
                  </a:lnTo>
                  <a:lnTo>
                    <a:pt x="31" y="107"/>
                  </a:lnTo>
                  <a:lnTo>
                    <a:pt x="159" y="107"/>
                  </a:lnTo>
                  <a:lnTo>
                    <a:pt x="159" y="133"/>
                  </a:lnTo>
                  <a:lnTo>
                    <a:pt x="31" y="133"/>
                  </a:lnTo>
                  <a:lnTo>
                    <a:pt x="31" y="218"/>
                  </a:lnTo>
                  <a:lnTo>
                    <a:pt x="170" y="218"/>
                  </a:lnTo>
                  <a:lnTo>
                    <a:pt x="170" y="246"/>
                  </a:lnTo>
                  <a:lnTo>
                    <a:pt x="0" y="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gray">
            <a:xfrm>
              <a:off x="1319635" y="4634529"/>
              <a:ext cx="273125" cy="284725"/>
            </a:xfrm>
            <a:custGeom>
              <a:avLst/>
              <a:gdLst>
                <a:gd name="T0" fmla="*/ 168333364 w 170"/>
                <a:gd name="T1" fmla="*/ 211956046 h 177"/>
                <a:gd name="T2" fmla="*/ 10202022 w 170"/>
                <a:gd name="T3" fmla="*/ 0 h 177"/>
                <a:gd name="T4" fmla="*/ 107121232 w 170"/>
                <a:gd name="T5" fmla="*/ 0 h 177"/>
                <a:gd name="T6" fmla="*/ 216793772 w 170"/>
                <a:gd name="T7" fmla="*/ 155775139 h 177"/>
                <a:gd name="T8" fmla="*/ 323915004 w 170"/>
                <a:gd name="T9" fmla="*/ 0 h 177"/>
                <a:gd name="T10" fmla="*/ 415733202 w 170"/>
                <a:gd name="T11" fmla="*/ 0 h 177"/>
                <a:gd name="T12" fmla="*/ 257601860 w 170"/>
                <a:gd name="T13" fmla="*/ 204294209 h 177"/>
                <a:gd name="T14" fmla="*/ 433585938 w 170"/>
                <a:gd name="T15" fmla="*/ 452001742 h 177"/>
                <a:gd name="T16" fmla="*/ 341767739 w 170"/>
                <a:gd name="T17" fmla="*/ 452001742 h 177"/>
                <a:gd name="T18" fmla="*/ 216793772 w 170"/>
                <a:gd name="T19" fmla="*/ 265582472 h 177"/>
                <a:gd name="T20" fmla="*/ 89268496 w 170"/>
                <a:gd name="T21" fmla="*/ 452001742 h 177"/>
                <a:gd name="T22" fmla="*/ 0 w 170"/>
                <a:gd name="T23" fmla="*/ 452001742 h 177"/>
                <a:gd name="T24" fmla="*/ 168333364 w 170"/>
                <a:gd name="T25" fmla="*/ 211956046 h 1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0" h="177">
                  <a:moveTo>
                    <a:pt x="66" y="83"/>
                  </a:moveTo>
                  <a:lnTo>
                    <a:pt x="4" y="0"/>
                  </a:lnTo>
                  <a:lnTo>
                    <a:pt x="42" y="0"/>
                  </a:lnTo>
                  <a:lnTo>
                    <a:pt x="85" y="61"/>
                  </a:lnTo>
                  <a:lnTo>
                    <a:pt x="127" y="0"/>
                  </a:lnTo>
                  <a:lnTo>
                    <a:pt x="163" y="0"/>
                  </a:lnTo>
                  <a:lnTo>
                    <a:pt x="101" y="80"/>
                  </a:lnTo>
                  <a:lnTo>
                    <a:pt x="170" y="177"/>
                  </a:lnTo>
                  <a:lnTo>
                    <a:pt x="134" y="177"/>
                  </a:lnTo>
                  <a:lnTo>
                    <a:pt x="85" y="104"/>
                  </a:lnTo>
                  <a:lnTo>
                    <a:pt x="35" y="177"/>
                  </a:lnTo>
                  <a:lnTo>
                    <a:pt x="0" y="177"/>
                  </a:lnTo>
                  <a:lnTo>
                    <a:pt x="66" y="8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gray">
            <a:xfrm>
              <a:off x="1634324" y="4628596"/>
              <a:ext cx="267185" cy="397430"/>
            </a:xfrm>
            <a:custGeom>
              <a:avLst/>
              <a:gdLst>
                <a:gd name="T0" fmla="*/ 0 w 71"/>
                <a:gd name="T1" fmla="*/ 28187535 h 106"/>
                <a:gd name="T2" fmla="*/ 169628606 w 71"/>
                <a:gd name="T3" fmla="*/ 28187535 h 106"/>
                <a:gd name="T4" fmla="*/ 169628606 w 71"/>
                <a:gd name="T5" fmla="*/ 169128961 h 106"/>
                <a:gd name="T6" fmla="*/ 183763069 w 71"/>
                <a:gd name="T7" fmla="*/ 169128961 h 106"/>
                <a:gd name="T8" fmla="*/ 310984524 w 71"/>
                <a:gd name="T9" fmla="*/ 42281303 h 106"/>
                <a:gd name="T10" fmla="*/ 508885819 w 71"/>
                <a:gd name="T11" fmla="*/ 0 h 106"/>
                <a:gd name="T12" fmla="*/ 735059804 w 71"/>
                <a:gd name="T13" fmla="*/ 42281303 h 106"/>
                <a:gd name="T14" fmla="*/ 876415721 w 71"/>
                <a:gd name="T15" fmla="*/ 169128961 h 106"/>
                <a:gd name="T16" fmla="*/ 975364487 w 71"/>
                <a:gd name="T17" fmla="*/ 338257922 h 106"/>
                <a:gd name="T18" fmla="*/ 1003637176 w 71"/>
                <a:gd name="T19" fmla="*/ 549668186 h 106"/>
                <a:gd name="T20" fmla="*/ 975364487 w 71"/>
                <a:gd name="T21" fmla="*/ 775175967 h 106"/>
                <a:gd name="T22" fmla="*/ 890550184 w 71"/>
                <a:gd name="T23" fmla="*/ 944304928 h 106"/>
                <a:gd name="T24" fmla="*/ 735059804 w 71"/>
                <a:gd name="T25" fmla="*/ 1057055069 h 106"/>
                <a:gd name="T26" fmla="*/ 523024045 w 71"/>
                <a:gd name="T27" fmla="*/ 1099340121 h 106"/>
                <a:gd name="T28" fmla="*/ 438205979 w 71"/>
                <a:gd name="T29" fmla="*/ 1099340121 h 106"/>
                <a:gd name="T30" fmla="*/ 339257213 w 71"/>
                <a:gd name="T31" fmla="*/ 1071148837 h 106"/>
                <a:gd name="T32" fmla="*/ 254442910 w 71"/>
                <a:gd name="T33" fmla="*/ 1014773766 h 106"/>
                <a:gd name="T34" fmla="*/ 183763069 w 71"/>
                <a:gd name="T35" fmla="*/ 944304928 h 106"/>
                <a:gd name="T36" fmla="*/ 169628606 w 71"/>
                <a:gd name="T37" fmla="*/ 944304928 h 106"/>
                <a:gd name="T38" fmla="*/ 169628606 w 71"/>
                <a:gd name="T39" fmla="*/ 1493973114 h 106"/>
                <a:gd name="T40" fmla="*/ 0 w 71"/>
                <a:gd name="T41" fmla="*/ 1493973114 h 106"/>
                <a:gd name="T42" fmla="*/ 0 w 71"/>
                <a:gd name="T43" fmla="*/ 28187535 h 106"/>
                <a:gd name="T44" fmla="*/ 805735881 w 71"/>
                <a:gd name="T45" fmla="*/ 394632993 h 106"/>
                <a:gd name="T46" fmla="*/ 735059804 w 71"/>
                <a:gd name="T47" fmla="*/ 267789084 h 106"/>
                <a:gd name="T48" fmla="*/ 636107274 w 71"/>
                <a:gd name="T49" fmla="*/ 183222729 h 106"/>
                <a:gd name="T50" fmla="*/ 494751357 w 71"/>
                <a:gd name="T51" fmla="*/ 155035193 h 106"/>
                <a:gd name="T52" fmla="*/ 339257213 w 71"/>
                <a:gd name="T53" fmla="*/ 183222729 h 106"/>
                <a:gd name="T54" fmla="*/ 240308447 w 71"/>
                <a:gd name="T55" fmla="*/ 281882852 h 106"/>
                <a:gd name="T56" fmla="*/ 183763069 w 71"/>
                <a:gd name="T57" fmla="*/ 408726760 h 106"/>
                <a:gd name="T58" fmla="*/ 169628606 w 71"/>
                <a:gd name="T59" fmla="*/ 549668186 h 106"/>
                <a:gd name="T60" fmla="*/ 183763069 w 71"/>
                <a:gd name="T61" fmla="*/ 704703379 h 106"/>
                <a:gd name="T62" fmla="*/ 240308447 w 71"/>
                <a:gd name="T63" fmla="*/ 831551038 h 106"/>
                <a:gd name="T64" fmla="*/ 353391676 w 71"/>
                <a:gd name="T65" fmla="*/ 916117393 h 106"/>
                <a:gd name="T66" fmla="*/ 494751357 w 71"/>
                <a:gd name="T67" fmla="*/ 958398696 h 106"/>
                <a:gd name="T68" fmla="*/ 650245500 w 71"/>
                <a:gd name="T69" fmla="*/ 916117393 h 106"/>
                <a:gd name="T70" fmla="*/ 749194266 w 71"/>
                <a:gd name="T71" fmla="*/ 831551038 h 106"/>
                <a:gd name="T72" fmla="*/ 805735881 w 71"/>
                <a:gd name="T73" fmla="*/ 690609612 h 106"/>
                <a:gd name="T74" fmla="*/ 819874107 w 71"/>
                <a:gd name="T75" fmla="*/ 549668186 h 106"/>
                <a:gd name="T76" fmla="*/ 805735881 w 71"/>
                <a:gd name="T77" fmla="*/ 394632993 h 1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1" h="106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5" y="8"/>
                    <a:pt x="18" y="5"/>
                    <a:pt x="22" y="3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2" y="0"/>
                    <a:pt x="47" y="1"/>
                    <a:pt x="52" y="3"/>
                  </a:cubicBezTo>
                  <a:cubicBezTo>
                    <a:pt x="56" y="5"/>
                    <a:pt x="60" y="8"/>
                    <a:pt x="62" y="12"/>
                  </a:cubicBezTo>
                  <a:cubicBezTo>
                    <a:pt x="65" y="15"/>
                    <a:pt x="67" y="20"/>
                    <a:pt x="69" y="24"/>
                  </a:cubicBezTo>
                  <a:cubicBezTo>
                    <a:pt x="70" y="29"/>
                    <a:pt x="71" y="34"/>
                    <a:pt x="71" y="39"/>
                  </a:cubicBezTo>
                  <a:cubicBezTo>
                    <a:pt x="71" y="45"/>
                    <a:pt x="70" y="50"/>
                    <a:pt x="69" y="55"/>
                  </a:cubicBezTo>
                  <a:cubicBezTo>
                    <a:pt x="68" y="59"/>
                    <a:pt x="65" y="63"/>
                    <a:pt x="63" y="67"/>
                  </a:cubicBezTo>
                  <a:cubicBezTo>
                    <a:pt x="60" y="70"/>
                    <a:pt x="56" y="73"/>
                    <a:pt x="52" y="75"/>
                  </a:cubicBezTo>
                  <a:cubicBezTo>
                    <a:pt x="48" y="77"/>
                    <a:pt x="42" y="78"/>
                    <a:pt x="37" y="78"/>
                  </a:cubicBezTo>
                  <a:cubicBezTo>
                    <a:pt x="35" y="78"/>
                    <a:pt x="33" y="78"/>
                    <a:pt x="31" y="78"/>
                  </a:cubicBezTo>
                  <a:cubicBezTo>
                    <a:pt x="28" y="78"/>
                    <a:pt x="26" y="77"/>
                    <a:pt x="24" y="76"/>
                  </a:cubicBezTo>
                  <a:cubicBezTo>
                    <a:pt x="22" y="75"/>
                    <a:pt x="20" y="74"/>
                    <a:pt x="18" y="72"/>
                  </a:cubicBezTo>
                  <a:cubicBezTo>
                    <a:pt x="16" y="71"/>
                    <a:pt x="14" y="69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0" y="106"/>
                    <a:pt x="0" y="106"/>
                    <a:pt x="0" y="106"/>
                  </a:cubicBezTo>
                  <a:lnTo>
                    <a:pt x="0" y="2"/>
                  </a:lnTo>
                  <a:close/>
                  <a:moveTo>
                    <a:pt x="57" y="28"/>
                  </a:moveTo>
                  <a:cubicBezTo>
                    <a:pt x="56" y="25"/>
                    <a:pt x="54" y="22"/>
                    <a:pt x="52" y="19"/>
                  </a:cubicBezTo>
                  <a:cubicBezTo>
                    <a:pt x="51" y="17"/>
                    <a:pt x="48" y="15"/>
                    <a:pt x="45" y="13"/>
                  </a:cubicBezTo>
                  <a:cubicBezTo>
                    <a:pt x="42" y="12"/>
                    <a:pt x="39" y="11"/>
                    <a:pt x="35" y="11"/>
                  </a:cubicBezTo>
                  <a:cubicBezTo>
                    <a:pt x="31" y="11"/>
                    <a:pt x="27" y="12"/>
                    <a:pt x="24" y="13"/>
                  </a:cubicBezTo>
                  <a:cubicBezTo>
                    <a:pt x="21" y="15"/>
                    <a:pt x="19" y="17"/>
                    <a:pt x="17" y="20"/>
                  </a:cubicBezTo>
                  <a:cubicBezTo>
                    <a:pt x="15" y="22"/>
                    <a:pt x="14" y="25"/>
                    <a:pt x="13" y="29"/>
                  </a:cubicBezTo>
                  <a:cubicBezTo>
                    <a:pt x="12" y="32"/>
                    <a:pt x="12" y="36"/>
                    <a:pt x="12" y="39"/>
                  </a:cubicBezTo>
                  <a:cubicBezTo>
                    <a:pt x="12" y="43"/>
                    <a:pt x="12" y="46"/>
                    <a:pt x="13" y="50"/>
                  </a:cubicBezTo>
                  <a:cubicBezTo>
                    <a:pt x="14" y="53"/>
                    <a:pt x="15" y="56"/>
                    <a:pt x="17" y="59"/>
                  </a:cubicBezTo>
                  <a:cubicBezTo>
                    <a:pt x="19" y="61"/>
                    <a:pt x="22" y="64"/>
                    <a:pt x="25" y="65"/>
                  </a:cubicBezTo>
                  <a:cubicBezTo>
                    <a:pt x="28" y="67"/>
                    <a:pt x="31" y="68"/>
                    <a:pt x="35" y="68"/>
                  </a:cubicBezTo>
                  <a:cubicBezTo>
                    <a:pt x="40" y="68"/>
                    <a:pt x="43" y="67"/>
                    <a:pt x="46" y="65"/>
                  </a:cubicBezTo>
                  <a:cubicBezTo>
                    <a:pt x="49" y="63"/>
                    <a:pt x="51" y="61"/>
                    <a:pt x="53" y="59"/>
                  </a:cubicBezTo>
                  <a:cubicBezTo>
                    <a:pt x="55" y="56"/>
                    <a:pt x="56" y="53"/>
                    <a:pt x="57" y="49"/>
                  </a:cubicBezTo>
                  <a:cubicBezTo>
                    <a:pt x="58" y="46"/>
                    <a:pt x="58" y="42"/>
                    <a:pt x="58" y="39"/>
                  </a:cubicBezTo>
                  <a:cubicBezTo>
                    <a:pt x="58" y="35"/>
                    <a:pt x="58" y="32"/>
                    <a:pt x="57" y="28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gray">
            <a:xfrm>
              <a:off x="1937134" y="4628596"/>
              <a:ext cx="261250" cy="290659"/>
            </a:xfrm>
            <a:custGeom>
              <a:avLst/>
              <a:gdLst>
                <a:gd name="T0" fmla="*/ 965538351 w 69"/>
                <a:gd name="T1" fmla="*/ 743628693 h 78"/>
                <a:gd name="T2" fmla="*/ 809348714 w 69"/>
                <a:gd name="T3" fmla="*/ 1010215166 h 78"/>
                <a:gd name="T4" fmla="*/ 511167808 w 69"/>
                <a:gd name="T5" fmla="*/ 1094398210 h 78"/>
                <a:gd name="T6" fmla="*/ 283982536 w 69"/>
                <a:gd name="T7" fmla="*/ 1066338437 h 78"/>
                <a:gd name="T8" fmla="*/ 127792899 w 69"/>
                <a:gd name="T9" fmla="*/ 940058281 h 78"/>
                <a:gd name="T10" fmla="*/ 28396739 w 69"/>
                <a:gd name="T11" fmla="*/ 771692192 h 78"/>
                <a:gd name="T12" fmla="*/ 0 w 69"/>
                <a:gd name="T13" fmla="*/ 547199105 h 78"/>
                <a:gd name="T14" fmla="*/ 42598895 w 69"/>
                <a:gd name="T15" fmla="*/ 322706018 h 78"/>
                <a:gd name="T16" fmla="*/ 141991268 w 69"/>
                <a:gd name="T17" fmla="*/ 154339929 h 78"/>
                <a:gd name="T18" fmla="*/ 298180906 w 69"/>
                <a:gd name="T19" fmla="*/ 42093385 h 78"/>
                <a:gd name="T20" fmla="*/ 496969438 w 69"/>
                <a:gd name="T21" fmla="*/ 0 h 78"/>
                <a:gd name="T22" fmla="*/ 738353080 w 69"/>
                <a:gd name="T23" fmla="*/ 56123272 h 78"/>
                <a:gd name="T24" fmla="*/ 894542717 w 69"/>
                <a:gd name="T25" fmla="*/ 210459474 h 78"/>
                <a:gd name="T26" fmla="*/ 965538351 w 69"/>
                <a:gd name="T27" fmla="*/ 392859176 h 78"/>
                <a:gd name="T28" fmla="*/ 979736721 w 69"/>
                <a:gd name="T29" fmla="*/ 603322377 h 78"/>
                <a:gd name="T30" fmla="*/ 184586377 w 69"/>
                <a:gd name="T31" fmla="*/ 603322377 h 78"/>
                <a:gd name="T32" fmla="*/ 198788533 w 69"/>
                <a:gd name="T33" fmla="*/ 729598807 h 78"/>
                <a:gd name="T34" fmla="*/ 255582011 w 69"/>
                <a:gd name="T35" fmla="*/ 841845350 h 78"/>
                <a:gd name="T36" fmla="*/ 369176540 w 69"/>
                <a:gd name="T37" fmla="*/ 926028395 h 78"/>
                <a:gd name="T38" fmla="*/ 511167808 w 69"/>
                <a:gd name="T39" fmla="*/ 954091894 h 78"/>
                <a:gd name="T40" fmla="*/ 695754185 w 69"/>
                <a:gd name="T41" fmla="*/ 897968622 h 78"/>
                <a:gd name="T42" fmla="*/ 795150344 w 69"/>
                <a:gd name="T43" fmla="*/ 743628693 h 78"/>
                <a:gd name="T44" fmla="*/ 965538351 w 69"/>
                <a:gd name="T45" fmla="*/ 743628693 h 78"/>
                <a:gd name="T46" fmla="*/ 795150344 w 69"/>
                <a:gd name="T47" fmla="*/ 448982448 h 78"/>
                <a:gd name="T48" fmla="*/ 766749819 w 69"/>
                <a:gd name="T49" fmla="*/ 336739631 h 78"/>
                <a:gd name="T50" fmla="*/ 709952554 w 69"/>
                <a:gd name="T51" fmla="*/ 238522973 h 78"/>
                <a:gd name="T52" fmla="*/ 610560181 w 69"/>
                <a:gd name="T53" fmla="*/ 168369815 h 78"/>
                <a:gd name="T54" fmla="*/ 496969438 w 69"/>
                <a:gd name="T55" fmla="*/ 154339929 h 78"/>
                <a:gd name="T56" fmla="*/ 369176540 w 69"/>
                <a:gd name="T57" fmla="*/ 168369815 h 78"/>
                <a:gd name="T58" fmla="*/ 269784167 w 69"/>
                <a:gd name="T59" fmla="*/ 238522973 h 78"/>
                <a:gd name="T60" fmla="*/ 212986902 w 69"/>
                <a:gd name="T61" fmla="*/ 336739631 h 78"/>
                <a:gd name="T62" fmla="*/ 184586377 w 69"/>
                <a:gd name="T63" fmla="*/ 448982448 h 78"/>
                <a:gd name="T64" fmla="*/ 795150344 w 69"/>
                <a:gd name="T65" fmla="*/ 448982448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8" y="11"/>
                    <a:pt x="35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>
              <a:off x="2239948" y="4628596"/>
              <a:ext cx="154375" cy="290659"/>
            </a:xfrm>
            <a:custGeom>
              <a:avLst/>
              <a:gdLst>
                <a:gd name="T0" fmla="*/ 0 w 40"/>
                <a:gd name="T1" fmla="*/ 28329816 h 77"/>
                <a:gd name="T2" fmla="*/ 174613563 w 40"/>
                <a:gd name="T3" fmla="*/ 28329816 h 77"/>
                <a:gd name="T4" fmla="*/ 174613563 w 40"/>
                <a:gd name="T5" fmla="*/ 240790220 h 77"/>
                <a:gd name="T6" fmla="*/ 174613563 w 40"/>
                <a:gd name="T7" fmla="*/ 240790220 h 77"/>
                <a:gd name="T8" fmla="*/ 334673422 w 40"/>
                <a:gd name="T9" fmla="*/ 56655856 h 77"/>
                <a:gd name="T10" fmla="*/ 582043922 w 40"/>
                <a:gd name="T11" fmla="*/ 0 h 77"/>
                <a:gd name="T12" fmla="*/ 582043922 w 40"/>
                <a:gd name="T13" fmla="*/ 184134364 h 77"/>
                <a:gd name="T14" fmla="*/ 392880516 w 40"/>
                <a:gd name="T15" fmla="*/ 212460405 h 77"/>
                <a:gd name="T16" fmla="*/ 261920344 w 40"/>
                <a:gd name="T17" fmla="*/ 297446076 h 77"/>
                <a:gd name="T18" fmla="*/ 203717109 w 40"/>
                <a:gd name="T19" fmla="*/ 439083830 h 77"/>
                <a:gd name="T20" fmla="*/ 174613563 w 40"/>
                <a:gd name="T21" fmla="*/ 609055173 h 77"/>
                <a:gd name="T22" fmla="*/ 174613563 w 40"/>
                <a:gd name="T23" fmla="*/ 1090631839 h 77"/>
                <a:gd name="T24" fmla="*/ 0 w 40"/>
                <a:gd name="T25" fmla="*/ 1090631839 h 77"/>
                <a:gd name="T26" fmla="*/ 0 w 40"/>
                <a:gd name="T27" fmla="*/ 28329816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5" y="11"/>
                    <a:pt x="19" y="7"/>
                    <a:pt x="23" y="4"/>
                  </a:cubicBezTo>
                  <a:cubicBezTo>
                    <a:pt x="27" y="1"/>
                    <a:pt x="33" y="0"/>
                    <a:pt x="40" y="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5" y="13"/>
                    <a:pt x="30" y="14"/>
                    <a:pt x="27" y="15"/>
                  </a:cubicBezTo>
                  <a:cubicBezTo>
                    <a:pt x="23" y="16"/>
                    <a:pt x="21" y="18"/>
                    <a:pt x="18" y="21"/>
                  </a:cubicBezTo>
                  <a:cubicBezTo>
                    <a:pt x="16" y="24"/>
                    <a:pt x="15" y="27"/>
                    <a:pt x="14" y="31"/>
                  </a:cubicBezTo>
                  <a:cubicBezTo>
                    <a:pt x="13" y="34"/>
                    <a:pt x="12" y="39"/>
                    <a:pt x="12" y="43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gray">
            <a:xfrm>
              <a:off x="2424009" y="4527757"/>
              <a:ext cx="47500" cy="391497"/>
            </a:xfrm>
            <a:custGeom>
              <a:avLst/>
              <a:gdLst>
                <a:gd name="T0" fmla="*/ 75406250 w 28"/>
                <a:gd name="T1" fmla="*/ 88425804 h 246"/>
                <a:gd name="T2" fmla="*/ 0 w 28"/>
                <a:gd name="T3" fmla="*/ 88425804 h 246"/>
                <a:gd name="T4" fmla="*/ 0 w 28"/>
                <a:gd name="T5" fmla="*/ 0 h 246"/>
                <a:gd name="T6" fmla="*/ 75406250 w 28"/>
                <a:gd name="T7" fmla="*/ 0 h 246"/>
                <a:gd name="T8" fmla="*/ 75406250 w 28"/>
                <a:gd name="T9" fmla="*/ 88425804 h 246"/>
                <a:gd name="T10" fmla="*/ 0 w 28"/>
                <a:gd name="T11" fmla="*/ 174324384 h 246"/>
                <a:gd name="T12" fmla="*/ 75406250 w 28"/>
                <a:gd name="T13" fmla="*/ 174324384 h 246"/>
                <a:gd name="T14" fmla="*/ 75406250 w 28"/>
                <a:gd name="T15" fmla="*/ 621501488 h 246"/>
                <a:gd name="T16" fmla="*/ 0 w 28"/>
                <a:gd name="T17" fmla="*/ 621501488 h 246"/>
                <a:gd name="T18" fmla="*/ 0 w 28"/>
                <a:gd name="T19" fmla="*/ 174324384 h 2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" h="246">
                  <a:moveTo>
                    <a:pt x="28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35"/>
                  </a:lnTo>
                  <a:close/>
                  <a:moveTo>
                    <a:pt x="0" y="69"/>
                  </a:moveTo>
                  <a:lnTo>
                    <a:pt x="28" y="69"/>
                  </a:lnTo>
                  <a:lnTo>
                    <a:pt x="28" y="246"/>
                  </a:lnTo>
                  <a:lnTo>
                    <a:pt x="0" y="246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gray">
            <a:xfrm>
              <a:off x="2524948" y="4628596"/>
              <a:ext cx="261250" cy="290659"/>
            </a:xfrm>
            <a:custGeom>
              <a:avLst/>
              <a:gdLst>
                <a:gd name="T0" fmla="*/ 965538351 w 69"/>
                <a:gd name="T1" fmla="*/ 743628693 h 78"/>
                <a:gd name="T2" fmla="*/ 809348714 w 69"/>
                <a:gd name="T3" fmla="*/ 1010215166 h 78"/>
                <a:gd name="T4" fmla="*/ 511167808 w 69"/>
                <a:gd name="T5" fmla="*/ 1094398210 h 78"/>
                <a:gd name="T6" fmla="*/ 283982536 w 69"/>
                <a:gd name="T7" fmla="*/ 1066338437 h 78"/>
                <a:gd name="T8" fmla="*/ 127792899 w 69"/>
                <a:gd name="T9" fmla="*/ 940058281 h 78"/>
                <a:gd name="T10" fmla="*/ 28396739 w 69"/>
                <a:gd name="T11" fmla="*/ 771692192 h 78"/>
                <a:gd name="T12" fmla="*/ 0 w 69"/>
                <a:gd name="T13" fmla="*/ 547199105 h 78"/>
                <a:gd name="T14" fmla="*/ 42598895 w 69"/>
                <a:gd name="T15" fmla="*/ 322706018 h 78"/>
                <a:gd name="T16" fmla="*/ 141991268 w 69"/>
                <a:gd name="T17" fmla="*/ 154339929 h 78"/>
                <a:gd name="T18" fmla="*/ 298180906 w 69"/>
                <a:gd name="T19" fmla="*/ 42093385 h 78"/>
                <a:gd name="T20" fmla="*/ 496969438 w 69"/>
                <a:gd name="T21" fmla="*/ 0 h 78"/>
                <a:gd name="T22" fmla="*/ 738353080 w 69"/>
                <a:gd name="T23" fmla="*/ 56123272 h 78"/>
                <a:gd name="T24" fmla="*/ 880344348 w 69"/>
                <a:gd name="T25" fmla="*/ 210459474 h 78"/>
                <a:gd name="T26" fmla="*/ 965538351 w 69"/>
                <a:gd name="T27" fmla="*/ 392859176 h 78"/>
                <a:gd name="T28" fmla="*/ 979736721 w 69"/>
                <a:gd name="T29" fmla="*/ 603322377 h 78"/>
                <a:gd name="T30" fmla="*/ 184586377 w 69"/>
                <a:gd name="T31" fmla="*/ 603322377 h 78"/>
                <a:gd name="T32" fmla="*/ 198788533 w 69"/>
                <a:gd name="T33" fmla="*/ 729598807 h 78"/>
                <a:gd name="T34" fmla="*/ 255582011 w 69"/>
                <a:gd name="T35" fmla="*/ 841845350 h 78"/>
                <a:gd name="T36" fmla="*/ 369176540 w 69"/>
                <a:gd name="T37" fmla="*/ 926028395 h 78"/>
                <a:gd name="T38" fmla="*/ 511167808 w 69"/>
                <a:gd name="T39" fmla="*/ 954091894 h 78"/>
                <a:gd name="T40" fmla="*/ 695754185 w 69"/>
                <a:gd name="T41" fmla="*/ 897968622 h 78"/>
                <a:gd name="T42" fmla="*/ 795150344 w 69"/>
                <a:gd name="T43" fmla="*/ 743628693 h 78"/>
                <a:gd name="T44" fmla="*/ 965538351 w 69"/>
                <a:gd name="T45" fmla="*/ 743628693 h 78"/>
                <a:gd name="T46" fmla="*/ 795150344 w 69"/>
                <a:gd name="T47" fmla="*/ 448982448 h 78"/>
                <a:gd name="T48" fmla="*/ 766749819 w 69"/>
                <a:gd name="T49" fmla="*/ 336739631 h 78"/>
                <a:gd name="T50" fmla="*/ 709952554 w 69"/>
                <a:gd name="T51" fmla="*/ 238522973 h 78"/>
                <a:gd name="T52" fmla="*/ 610560181 w 69"/>
                <a:gd name="T53" fmla="*/ 168369815 h 78"/>
                <a:gd name="T54" fmla="*/ 482767283 w 69"/>
                <a:gd name="T55" fmla="*/ 154339929 h 78"/>
                <a:gd name="T56" fmla="*/ 369176540 w 69"/>
                <a:gd name="T57" fmla="*/ 168369815 h 78"/>
                <a:gd name="T58" fmla="*/ 269784167 w 69"/>
                <a:gd name="T59" fmla="*/ 238522973 h 78"/>
                <a:gd name="T60" fmla="*/ 212986902 w 69"/>
                <a:gd name="T61" fmla="*/ 336739631 h 78"/>
                <a:gd name="T62" fmla="*/ 184586377 w 69"/>
                <a:gd name="T63" fmla="*/ 448982448 h 78"/>
                <a:gd name="T64" fmla="*/ 795150344 w 69"/>
                <a:gd name="T65" fmla="*/ 448982448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2" y="76"/>
                    <a:pt x="44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2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1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7" y="11"/>
                    <a:pt x="34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gray">
            <a:xfrm>
              <a:off x="2833698" y="4628596"/>
              <a:ext cx="237500" cy="290659"/>
            </a:xfrm>
            <a:custGeom>
              <a:avLst/>
              <a:gdLst>
                <a:gd name="T0" fmla="*/ 0 w 63"/>
                <a:gd name="T1" fmla="*/ 28329816 h 77"/>
                <a:gd name="T2" fmla="*/ 169850198 w 63"/>
                <a:gd name="T3" fmla="*/ 28329816 h 77"/>
                <a:gd name="T4" fmla="*/ 169850198 w 63"/>
                <a:gd name="T5" fmla="*/ 198297384 h 77"/>
                <a:gd name="T6" fmla="*/ 169850198 w 63"/>
                <a:gd name="T7" fmla="*/ 198297384 h 77"/>
                <a:gd name="T8" fmla="*/ 311392659 w 63"/>
                <a:gd name="T9" fmla="*/ 42492836 h 77"/>
                <a:gd name="T10" fmla="*/ 523702579 w 63"/>
                <a:gd name="T11" fmla="*/ 0 h 77"/>
                <a:gd name="T12" fmla="*/ 693552778 w 63"/>
                <a:gd name="T13" fmla="*/ 28329816 h 77"/>
                <a:gd name="T14" fmla="*/ 806787500 w 63"/>
                <a:gd name="T15" fmla="*/ 113311712 h 77"/>
                <a:gd name="T16" fmla="*/ 863402976 w 63"/>
                <a:gd name="T17" fmla="*/ 226623425 h 77"/>
                <a:gd name="T18" fmla="*/ 891710714 w 63"/>
                <a:gd name="T19" fmla="*/ 382427973 h 77"/>
                <a:gd name="T20" fmla="*/ 891710714 w 63"/>
                <a:gd name="T21" fmla="*/ 1090631839 h 77"/>
                <a:gd name="T22" fmla="*/ 707708532 w 63"/>
                <a:gd name="T23" fmla="*/ 1090631839 h 77"/>
                <a:gd name="T24" fmla="*/ 707708532 w 63"/>
                <a:gd name="T25" fmla="*/ 368264953 h 77"/>
                <a:gd name="T26" fmla="*/ 651089286 w 63"/>
                <a:gd name="T27" fmla="*/ 212460405 h 77"/>
                <a:gd name="T28" fmla="*/ 495394841 w 63"/>
                <a:gd name="T29" fmla="*/ 155804548 h 77"/>
                <a:gd name="T30" fmla="*/ 353852381 w 63"/>
                <a:gd name="T31" fmla="*/ 184134364 h 77"/>
                <a:gd name="T32" fmla="*/ 254773413 w 63"/>
                <a:gd name="T33" fmla="*/ 240790220 h 77"/>
                <a:gd name="T34" fmla="*/ 198157937 w 63"/>
                <a:gd name="T35" fmla="*/ 354101933 h 77"/>
                <a:gd name="T36" fmla="*/ 184002183 w 63"/>
                <a:gd name="T37" fmla="*/ 481576665 h 77"/>
                <a:gd name="T38" fmla="*/ 184002183 w 63"/>
                <a:gd name="T39" fmla="*/ 1090631839 h 77"/>
                <a:gd name="T40" fmla="*/ 0 w 63"/>
                <a:gd name="T41" fmla="*/ 1090631839 h 77"/>
                <a:gd name="T42" fmla="*/ 0 w 63"/>
                <a:gd name="T43" fmla="*/ 28329816 h 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3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5" y="9"/>
                    <a:pt x="18" y="5"/>
                    <a:pt x="22" y="3"/>
                  </a:cubicBezTo>
                  <a:cubicBezTo>
                    <a:pt x="27" y="1"/>
                    <a:pt x="31" y="0"/>
                    <a:pt x="37" y="0"/>
                  </a:cubicBezTo>
                  <a:cubicBezTo>
                    <a:pt x="42" y="0"/>
                    <a:pt x="46" y="1"/>
                    <a:pt x="49" y="2"/>
                  </a:cubicBezTo>
                  <a:cubicBezTo>
                    <a:pt x="52" y="3"/>
                    <a:pt x="55" y="5"/>
                    <a:pt x="57" y="8"/>
                  </a:cubicBezTo>
                  <a:cubicBezTo>
                    <a:pt x="59" y="10"/>
                    <a:pt x="61" y="13"/>
                    <a:pt x="61" y="16"/>
                  </a:cubicBezTo>
                  <a:cubicBezTo>
                    <a:pt x="62" y="20"/>
                    <a:pt x="63" y="23"/>
                    <a:pt x="63" y="27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49" y="18"/>
                    <a:pt x="46" y="15"/>
                  </a:cubicBezTo>
                  <a:cubicBezTo>
                    <a:pt x="43" y="12"/>
                    <a:pt x="40" y="11"/>
                    <a:pt x="35" y="11"/>
                  </a:cubicBezTo>
                  <a:cubicBezTo>
                    <a:pt x="31" y="11"/>
                    <a:pt x="28" y="11"/>
                    <a:pt x="25" y="13"/>
                  </a:cubicBezTo>
                  <a:cubicBezTo>
                    <a:pt x="22" y="14"/>
                    <a:pt x="20" y="15"/>
                    <a:pt x="18" y="17"/>
                  </a:cubicBezTo>
                  <a:cubicBezTo>
                    <a:pt x="16" y="20"/>
                    <a:pt x="15" y="22"/>
                    <a:pt x="14" y="25"/>
                  </a:cubicBezTo>
                  <a:cubicBezTo>
                    <a:pt x="13" y="28"/>
                    <a:pt x="13" y="31"/>
                    <a:pt x="13" y="34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gray">
            <a:xfrm>
              <a:off x="3118697" y="4628596"/>
              <a:ext cx="255310" cy="290659"/>
            </a:xfrm>
            <a:custGeom>
              <a:avLst/>
              <a:gdLst>
                <a:gd name="T0" fmla="*/ 776164927 w 68"/>
                <a:gd name="T1" fmla="*/ 364799403 h 78"/>
                <a:gd name="T2" fmla="*/ 677378730 w 68"/>
                <a:gd name="T3" fmla="*/ 210459474 h 78"/>
                <a:gd name="T4" fmla="*/ 508033109 w 68"/>
                <a:gd name="T5" fmla="*/ 154339929 h 78"/>
                <a:gd name="T6" fmla="*/ 352800874 w 68"/>
                <a:gd name="T7" fmla="*/ 182399702 h 78"/>
                <a:gd name="T8" fmla="*/ 254018432 w 68"/>
                <a:gd name="T9" fmla="*/ 280616359 h 78"/>
                <a:gd name="T10" fmla="*/ 197568640 w 68"/>
                <a:gd name="T11" fmla="*/ 406892789 h 78"/>
                <a:gd name="T12" fmla="*/ 183455253 w 68"/>
                <a:gd name="T13" fmla="*/ 561228991 h 78"/>
                <a:gd name="T14" fmla="*/ 197568640 w 68"/>
                <a:gd name="T15" fmla="*/ 701539034 h 78"/>
                <a:gd name="T16" fmla="*/ 254018432 w 68"/>
                <a:gd name="T17" fmla="*/ 827815464 h 78"/>
                <a:gd name="T18" fmla="*/ 338691242 w 68"/>
                <a:gd name="T19" fmla="*/ 911998508 h 78"/>
                <a:gd name="T20" fmla="*/ 493923477 w 68"/>
                <a:gd name="T21" fmla="*/ 954091894 h 78"/>
                <a:gd name="T22" fmla="*/ 691492117 w 68"/>
                <a:gd name="T23" fmla="*/ 883938736 h 78"/>
                <a:gd name="T24" fmla="*/ 776164927 w 68"/>
                <a:gd name="T25" fmla="*/ 687505421 h 78"/>
                <a:gd name="T26" fmla="*/ 959620181 w 68"/>
                <a:gd name="T27" fmla="*/ 687505421 h 78"/>
                <a:gd name="T28" fmla="*/ 804387946 w 68"/>
                <a:gd name="T29" fmla="*/ 996181553 h 78"/>
                <a:gd name="T30" fmla="*/ 493923477 w 68"/>
                <a:gd name="T31" fmla="*/ 1094398210 h 78"/>
                <a:gd name="T32" fmla="*/ 282241450 w 68"/>
                <a:gd name="T33" fmla="*/ 1066338437 h 78"/>
                <a:gd name="T34" fmla="*/ 112895829 w 68"/>
                <a:gd name="T35" fmla="*/ 954091894 h 78"/>
                <a:gd name="T36" fmla="*/ 28223019 w 68"/>
                <a:gd name="T37" fmla="*/ 785722079 h 78"/>
                <a:gd name="T38" fmla="*/ 0 w 68"/>
                <a:gd name="T39" fmla="*/ 561228991 h 78"/>
                <a:gd name="T40" fmla="*/ 28223019 w 68"/>
                <a:gd name="T41" fmla="*/ 336739631 h 78"/>
                <a:gd name="T42" fmla="*/ 112895829 w 68"/>
                <a:gd name="T43" fmla="*/ 168369815 h 78"/>
                <a:gd name="T44" fmla="*/ 268128064 w 68"/>
                <a:gd name="T45" fmla="*/ 42093385 h 78"/>
                <a:gd name="T46" fmla="*/ 493923477 w 68"/>
                <a:gd name="T47" fmla="*/ 0 h 78"/>
                <a:gd name="T48" fmla="*/ 663265344 w 68"/>
                <a:gd name="T49" fmla="*/ 14029886 h 78"/>
                <a:gd name="T50" fmla="*/ 804387946 w 68"/>
                <a:gd name="T51" fmla="*/ 84183044 h 78"/>
                <a:gd name="T52" fmla="*/ 903170389 w 68"/>
                <a:gd name="T53" fmla="*/ 196429588 h 78"/>
                <a:gd name="T54" fmla="*/ 959620181 w 68"/>
                <a:gd name="T55" fmla="*/ 364799403 h 78"/>
                <a:gd name="T56" fmla="*/ 776164927 w 68"/>
                <a:gd name="T57" fmla="*/ 364799403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8" h="78">
                  <a:moveTo>
                    <a:pt x="55" y="26"/>
                  </a:moveTo>
                  <a:cubicBezTo>
                    <a:pt x="54" y="21"/>
                    <a:pt x="52" y="17"/>
                    <a:pt x="48" y="15"/>
                  </a:cubicBezTo>
                  <a:cubicBezTo>
                    <a:pt x="45" y="12"/>
                    <a:pt x="41" y="11"/>
                    <a:pt x="36" y="11"/>
                  </a:cubicBezTo>
                  <a:cubicBezTo>
                    <a:pt x="32" y="11"/>
                    <a:pt x="28" y="12"/>
                    <a:pt x="25" y="13"/>
                  </a:cubicBezTo>
                  <a:cubicBezTo>
                    <a:pt x="22" y="15"/>
                    <a:pt x="19" y="17"/>
                    <a:pt x="18" y="20"/>
                  </a:cubicBezTo>
                  <a:cubicBezTo>
                    <a:pt x="16" y="22"/>
                    <a:pt x="15" y="26"/>
                    <a:pt x="14" y="29"/>
                  </a:cubicBezTo>
                  <a:cubicBezTo>
                    <a:pt x="13" y="33"/>
                    <a:pt x="13" y="36"/>
                    <a:pt x="13" y="40"/>
                  </a:cubicBezTo>
                  <a:cubicBezTo>
                    <a:pt x="13" y="44"/>
                    <a:pt x="13" y="47"/>
                    <a:pt x="14" y="50"/>
                  </a:cubicBezTo>
                  <a:cubicBezTo>
                    <a:pt x="15" y="54"/>
                    <a:pt x="16" y="57"/>
                    <a:pt x="18" y="59"/>
                  </a:cubicBezTo>
                  <a:cubicBezTo>
                    <a:pt x="19" y="62"/>
                    <a:pt x="22" y="64"/>
                    <a:pt x="24" y="65"/>
                  </a:cubicBezTo>
                  <a:cubicBezTo>
                    <a:pt x="27" y="67"/>
                    <a:pt x="31" y="68"/>
                    <a:pt x="35" y="68"/>
                  </a:cubicBezTo>
                  <a:cubicBezTo>
                    <a:pt x="41" y="68"/>
                    <a:pt x="45" y="66"/>
                    <a:pt x="49" y="63"/>
                  </a:cubicBezTo>
                  <a:cubicBezTo>
                    <a:pt x="52" y="59"/>
                    <a:pt x="54" y="55"/>
                    <a:pt x="55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6" y="58"/>
                    <a:pt x="63" y="66"/>
                    <a:pt x="57" y="71"/>
                  </a:cubicBezTo>
                  <a:cubicBezTo>
                    <a:pt x="52" y="76"/>
                    <a:pt x="44" y="78"/>
                    <a:pt x="35" y="78"/>
                  </a:cubicBezTo>
                  <a:cubicBezTo>
                    <a:pt x="29" y="78"/>
                    <a:pt x="24" y="78"/>
                    <a:pt x="20" y="76"/>
                  </a:cubicBezTo>
                  <a:cubicBezTo>
                    <a:pt x="15" y="74"/>
                    <a:pt x="11" y="71"/>
                    <a:pt x="8" y="68"/>
                  </a:cubicBezTo>
                  <a:cubicBezTo>
                    <a:pt x="6" y="64"/>
                    <a:pt x="3" y="60"/>
                    <a:pt x="2" y="56"/>
                  </a:cubicBezTo>
                  <a:cubicBezTo>
                    <a:pt x="0" y="51"/>
                    <a:pt x="0" y="46"/>
                    <a:pt x="0" y="40"/>
                  </a:cubicBezTo>
                  <a:cubicBezTo>
                    <a:pt x="0" y="35"/>
                    <a:pt x="0" y="29"/>
                    <a:pt x="2" y="24"/>
                  </a:cubicBezTo>
                  <a:cubicBezTo>
                    <a:pt x="3" y="19"/>
                    <a:pt x="5" y="15"/>
                    <a:pt x="8" y="12"/>
                  </a:cubicBezTo>
                  <a:cubicBezTo>
                    <a:pt x="11" y="8"/>
                    <a:pt x="15" y="5"/>
                    <a:pt x="19" y="3"/>
                  </a:cubicBezTo>
                  <a:cubicBezTo>
                    <a:pt x="24" y="1"/>
                    <a:pt x="29" y="0"/>
                    <a:pt x="35" y="0"/>
                  </a:cubicBezTo>
                  <a:cubicBezTo>
                    <a:pt x="39" y="0"/>
                    <a:pt x="43" y="0"/>
                    <a:pt x="47" y="1"/>
                  </a:cubicBezTo>
                  <a:cubicBezTo>
                    <a:pt x="51" y="2"/>
                    <a:pt x="54" y="4"/>
                    <a:pt x="57" y="6"/>
                  </a:cubicBezTo>
                  <a:cubicBezTo>
                    <a:pt x="60" y="8"/>
                    <a:pt x="62" y="11"/>
                    <a:pt x="64" y="14"/>
                  </a:cubicBezTo>
                  <a:cubicBezTo>
                    <a:pt x="66" y="17"/>
                    <a:pt x="67" y="21"/>
                    <a:pt x="68" y="26"/>
                  </a:cubicBezTo>
                  <a:lnTo>
                    <a:pt x="55" y="2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gray">
            <a:xfrm>
              <a:off x="3409632" y="4628596"/>
              <a:ext cx="261250" cy="290659"/>
            </a:xfrm>
            <a:custGeom>
              <a:avLst/>
              <a:gdLst>
                <a:gd name="T0" fmla="*/ 949658679 w 70"/>
                <a:gd name="T1" fmla="*/ 743628693 h 78"/>
                <a:gd name="T2" fmla="*/ 796036214 w 70"/>
                <a:gd name="T3" fmla="*/ 1010215166 h 78"/>
                <a:gd name="T4" fmla="*/ 502760696 w 70"/>
                <a:gd name="T5" fmla="*/ 1094398210 h 78"/>
                <a:gd name="T6" fmla="*/ 279309839 w 70"/>
                <a:gd name="T7" fmla="*/ 1066338437 h 78"/>
                <a:gd name="T8" fmla="*/ 125691107 w 70"/>
                <a:gd name="T9" fmla="*/ 940058281 h 78"/>
                <a:gd name="T10" fmla="*/ 41897036 w 70"/>
                <a:gd name="T11" fmla="*/ 771692192 h 78"/>
                <a:gd name="T12" fmla="*/ 0 w 70"/>
                <a:gd name="T13" fmla="*/ 547199105 h 78"/>
                <a:gd name="T14" fmla="*/ 41897036 w 70"/>
                <a:gd name="T15" fmla="*/ 322706018 h 78"/>
                <a:gd name="T16" fmla="*/ 139656786 w 70"/>
                <a:gd name="T17" fmla="*/ 154339929 h 78"/>
                <a:gd name="T18" fmla="*/ 293275518 w 70"/>
                <a:gd name="T19" fmla="*/ 42093385 h 78"/>
                <a:gd name="T20" fmla="*/ 488795018 w 70"/>
                <a:gd name="T21" fmla="*/ 0 h 78"/>
                <a:gd name="T22" fmla="*/ 726211554 w 70"/>
                <a:gd name="T23" fmla="*/ 56123272 h 78"/>
                <a:gd name="T24" fmla="*/ 879830286 w 70"/>
                <a:gd name="T25" fmla="*/ 210459474 h 78"/>
                <a:gd name="T26" fmla="*/ 949658679 w 70"/>
                <a:gd name="T27" fmla="*/ 392859176 h 78"/>
                <a:gd name="T28" fmla="*/ 963624357 w 70"/>
                <a:gd name="T29" fmla="*/ 603322377 h 78"/>
                <a:gd name="T30" fmla="*/ 181553821 w 70"/>
                <a:gd name="T31" fmla="*/ 603322377 h 78"/>
                <a:gd name="T32" fmla="*/ 195519500 w 70"/>
                <a:gd name="T33" fmla="*/ 729598807 h 78"/>
                <a:gd name="T34" fmla="*/ 251378482 w 70"/>
                <a:gd name="T35" fmla="*/ 841845350 h 78"/>
                <a:gd name="T36" fmla="*/ 363103911 w 70"/>
                <a:gd name="T37" fmla="*/ 926028395 h 78"/>
                <a:gd name="T38" fmla="*/ 502760696 w 70"/>
                <a:gd name="T39" fmla="*/ 954091894 h 78"/>
                <a:gd name="T40" fmla="*/ 684314518 w 70"/>
                <a:gd name="T41" fmla="*/ 897968622 h 78"/>
                <a:gd name="T42" fmla="*/ 782070536 w 70"/>
                <a:gd name="T43" fmla="*/ 743628693 h 78"/>
                <a:gd name="T44" fmla="*/ 949658679 w 70"/>
                <a:gd name="T45" fmla="*/ 743628693 h 78"/>
                <a:gd name="T46" fmla="*/ 782070536 w 70"/>
                <a:gd name="T47" fmla="*/ 448982448 h 78"/>
                <a:gd name="T48" fmla="*/ 754139179 w 70"/>
                <a:gd name="T49" fmla="*/ 336739631 h 78"/>
                <a:gd name="T50" fmla="*/ 698280196 w 70"/>
                <a:gd name="T51" fmla="*/ 238522973 h 78"/>
                <a:gd name="T52" fmla="*/ 600520446 w 70"/>
                <a:gd name="T53" fmla="*/ 168369815 h 78"/>
                <a:gd name="T54" fmla="*/ 488795018 w 70"/>
                <a:gd name="T55" fmla="*/ 154339929 h 78"/>
                <a:gd name="T56" fmla="*/ 363103911 w 70"/>
                <a:gd name="T57" fmla="*/ 168369815 h 78"/>
                <a:gd name="T58" fmla="*/ 265344161 w 70"/>
                <a:gd name="T59" fmla="*/ 238522973 h 78"/>
                <a:gd name="T60" fmla="*/ 209485179 w 70"/>
                <a:gd name="T61" fmla="*/ 336739631 h 78"/>
                <a:gd name="T62" fmla="*/ 181553821 w 70"/>
                <a:gd name="T63" fmla="*/ 448982448 h 78"/>
                <a:gd name="T64" fmla="*/ 782070536 w 70"/>
                <a:gd name="T65" fmla="*/ 448982448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0" h="78">
                  <a:moveTo>
                    <a:pt x="68" y="53"/>
                  </a:moveTo>
                  <a:cubicBezTo>
                    <a:pt x="67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8" y="1"/>
                    <a:pt x="52" y="4"/>
                  </a:cubicBezTo>
                  <a:cubicBezTo>
                    <a:pt x="56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70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7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8" y="11"/>
                    <a:pt x="35" y="11"/>
                  </a:cubicBezTo>
                  <a:cubicBezTo>
                    <a:pt x="31" y="11"/>
                    <a:pt x="29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gray">
            <a:xfrm>
              <a:off x="3831196" y="4545551"/>
              <a:ext cx="154375" cy="373703"/>
            </a:xfrm>
            <a:custGeom>
              <a:avLst/>
              <a:gdLst>
                <a:gd name="T0" fmla="*/ 363776969 w 40"/>
                <a:gd name="T1" fmla="*/ 329613673 h 98"/>
                <a:gd name="T2" fmla="*/ 582043922 w 40"/>
                <a:gd name="T3" fmla="*/ 329613673 h 98"/>
                <a:gd name="T4" fmla="*/ 582043922 w 40"/>
                <a:gd name="T5" fmla="*/ 487255326 h 98"/>
                <a:gd name="T6" fmla="*/ 363776969 w 40"/>
                <a:gd name="T7" fmla="*/ 487255326 h 98"/>
                <a:gd name="T8" fmla="*/ 363776969 w 40"/>
                <a:gd name="T9" fmla="*/ 1146478858 h 98"/>
                <a:gd name="T10" fmla="*/ 378326813 w 40"/>
                <a:gd name="T11" fmla="*/ 1203804135 h 98"/>
                <a:gd name="T12" fmla="*/ 392880516 w 40"/>
                <a:gd name="T13" fmla="*/ 1232464867 h 98"/>
                <a:gd name="T14" fmla="*/ 436533906 w 40"/>
                <a:gd name="T15" fmla="*/ 1246795233 h 98"/>
                <a:gd name="T16" fmla="*/ 509286984 w 40"/>
                <a:gd name="T17" fmla="*/ 1246795233 h 98"/>
                <a:gd name="T18" fmla="*/ 582043922 w 40"/>
                <a:gd name="T19" fmla="*/ 1246795233 h 98"/>
                <a:gd name="T20" fmla="*/ 582043922 w 40"/>
                <a:gd name="T21" fmla="*/ 1404436887 h 98"/>
                <a:gd name="T22" fmla="*/ 451083750 w 40"/>
                <a:gd name="T23" fmla="*/ 1404436887 h 98"/>
                <a:gd name="T24" fmla="*/ 334673422 w 40"/>
                <a:gd name="T25" fmla="*/ 1390106521 h 98"/>
                <a:gd name="T26" fmla="*/ 247370500 w 40"/>
                <a:gd name="T27" fmla="*/ 1361445789 h 98"/>
                <a:gd name="T28" fmla="*/ 203717109 w 40"/>
                <a:gd name="T29" fmla="*/ 1289790145 h 98"/>
                <a:gd name="T30" fmla="*/ 189163406 w 40"/>
                <a:gd name="T31" fmla="*/ 1160809224 h 98"/>
                <a:gd name="T32" fmla="*/ 189163406 w 40"/>
                <a:gd name="T33" fmla="*/ 487255326 h 98"/>
                <a:gd name="T34" fmla="*/ 0 w 40"/>
                <a:gd name="T35" fmla="*/ 487255326 h 98"/>
                <a:gd name="T36" fmla="*/ 0 w 40"/>
                <a:gd name="T37" fmla="*/ 329613673 h 98"/>
                <a:gd name="T38" fmla="*/ 189163406 w 40"/>
                <a:gd name="T39" fmla="*/ 329613673 h 98"/>
                <a:gd name="T40" fmla="*/ 189163406 w 40"/>
                <a:gd name="T41" fmla="*/ 0 h 98"/>
                <a:gd name="T42" fmla="*/ 363776969 w 40"/>
                <a:gd name="T43" fmla="*/ 0 h 98"/>
                <a:gd name="T44" fmla="*/ 363776969 w 40"/>
                <a:gd name="T45" fmla="*/ 329613673 h 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6" y="83"/>
                    <a:pt x="26" y="84"/>
                  </a:cubicBezTo>
                  <a:cubicBezTo>
                    <a:pt x="26" y="85"/>
                    <a:pt x="27" y="85"/>
                    <a:pt x="27" y="86"/>
                  </a:cubicBezTo>
                  <a:cubicBezTo>
                    <a:pt x="28" y="86"/>
                    <a:pt x="29" y="86"/>
                    <a:pt x="30" y="87"/>
                  </a:cubicBezTo>
                  <a:cubicBezTo>
                    <a:pt x="31" y="87"/>
                    <a:pt x="33" y="87"/>
                    <a:pt x="35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8" y="98"/>
                    <a:pt x="25" y="98"/>
                    <a:pt x="23" y="97"/>
                  </a:cubicBezTo>
                  <a:cubicBezTo>
                    <a:pt x="21" y="97"/>
                    <a:pt x="19" y="96"/>
                    <a:pt x="17" y="95"/>
                  </a:cubicBezTo>
                  <a:cubicBezTo>
                    <a:pt x="16" y="94"/>
                    <a:pt x="15" y="92"/>
                    <a:pt x="14" y="90"/>
                  </a:cubicBezTo>
                  <a:cubicBezTo>
                    <a:pt x="13" y="88"/>
                    <a:pt x="13" y="85"/>
                    <a:pt x="13" y="8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gray">
            <a:xfrm>
              <a:off x="4039007" y="4527757"/>
              <a:ext cx="231564" cy="391497"/>
            </a:xfrm>
            <a:custGeom>
              <a:avLst/>
              <a:gdLst>
                <a:gd name="T0" fmla="*/ 0 w 62"/>
                <a:gd name="T1" fmla="*/ 0 h 104"/>
                <a:gd name="T2" fmla="*/ 168694374 w 62"/>
                <a:gd name="T3" fmla="*/ 0 h 104"/>
                <a:gd name="T4" fmla="*/ 168694374 w 62"/>
                <a:gd name="T5" fmla="*/ 565419542 h 104"/>
                <a:gd name="T6" fmla="*/ 168694374 w 62"/>
                <a:gd name="T7" fmla="*/ 565419542 h 104"/>
                <a:gd name="T8" fmla="*/ 224927077 w 62"/>
                <a:gd name="T9" fmla="*/ 480607740 h 104"/>
                <a:gd name="T10" fmla="*/ 309272397 w 62"/>
                <a:gd name="T11" fmla="*/ 424062774 h 104"/>
                <a:gd name="T12" fmla="*/ 407679627 w 62"/>
                <a:gd name="T13" fmla="*/ 395792174 h 104"/>
                <a:gd name="T14" fmla="*/ 506083122 w 62"/>
                <a:gd name="T15" fmla="*/ 381656873 h 104"/>
                <a:gd name="T16" fmla="*/ 674777496 w 62"/>
                <a:gd name="T17" fmla="*/ 409927474 h 104"/>
                <a:gd name="T18" fmla="*/ 787239167 w 62"/>
                <a:gd name="T19" fmla="*/ 494743041 h 104"/>
                <a:gd name="T20" fmla="*/ 843471870 w 62"/>
                <a:gd name="T21" fmla="*/ 607825443 h 104"/>
                <a:gd name="T22" fmla="*/ 871588221 w 62"/>
                <a:gd name="T23" fmla="*/ 763317511 h 104"/>
                <a:gd name="T24" fmla="*/ 871588221 w 62"/>
                <a:gd name="T25" fmla="*/ 1470090057 h 104"/>
                <a:gd name="T26" fmla="*/ 688835672 w 62"/>
                <a:gd name="T27" fmla="*/ 1470090057 h 104"/>
                <a:gd name="T28" fmla="*/ 688835672 w 62"/>
                <a:gd name="T29" fmla="*/ 749182211 h 104"/>
                <a:gd name="T30" fmla="*/ 632602969 w 62"/>
                <a:gd name="T31" fmla="*/ 593690143 h 104"/>
                <a:gd name="T32" fmla="*/ 477966771 w 62"/>
                <a:gd name="T33" fmla="*/ 537148942 h 104"/>
                <a:gd name="T34" fmla="*/ 337388748 w 62"/>
                <a:gd name="T35" fmla="*/ 565419542 h 104"/>
                <a:gd name="T36" fmla="*/ 238985253 w 62"/>
                <a:gd name="T37" fmla="*/ 621960744 h 104"/>
                <a:gd name="T38" fmla="*/ 182752550 w 62"/>
                <a:gd name="T39" fmla="*/ 735046911 h 104"/>
                <a:gd name="T40" fmla="*/ 168694374 w 62"/>
                <a:gd name="T41" fmla="*/ 862264614 h 104"/>
                <a:gd name="T42" fmla="*/ 168694374 w 62"/>
                <a:gd name="T43" fmla="*/ 1470090057 h 104"/>
                <a:gd name="T44" fmla="*/ 0 w 62"/>
                <a:gd name="T45" fmla="*/ 1470090057 h 104"/>
                <a:gd name="T46" fmla="*/ 0 w 62"/>
                <a:gd name="T47" fmla="*/ 0 h 1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2" h="104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37"/>
                    <a:pt x="15" y="35"/>
                    <a:pt x="16" y="34"/>
                  </a:cubicBezTo>
                  <a:cubicBezTo>
                    <a:pt x="18" y="32"/>
                    <a:pt x="20" y="31"/>
                    <a:pt x="22" y="30"/>
                  </a:cubicBezTo>
                  <a:cubicBezTo>
                    <a:pt x="24" y="29"/>
                    <a:pt x="27" y="28"/>
                    <a:pt x="29" y="28"/>
                  </a:cubicBezTo>
                  <a:cubicBezTo>
                    <a:pt x="31" y="27"/>
                    <a:pt x="34" y="27"/>
                    <a:pt x="36" y="27"/>
                  </a:cubicBezTo>
                  <a:cubicBezTo>
                    <a:pt x="41" y="27"/>
                    <a:pt x="45" y="28"/>
                    <a:pt x="48" y="29"/>
                  </a:cubicBezTo>
                  <a:cubicBezTo>
                    <a:pt x="52" y="30"/>
                    <a:pt x="54" y="32"/>
                    <a:pt x="56" y="35"/>
                  </a:cubicBezTo>
                  <a:cubicBezTo>
                    <a:pt x="58" y="37"/>
                    <a:pt x="60" y="40"/>
                    <a:pt x="60" y="43"/>
                  </a:cubicBezTo>
                  <a:cubicBezTo>
                    <a:pt x="61" y="47"/>
                    <a:pt x="62" y="50"/>
                    <a:pt x="62" y="54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48"/>
                    <a:pt x="48" y="45"/>
                    <a:pt x="45" y="42"/>
                  </a:cubicBezTo>
                  <a:cubicBezTo>
                    <a:pt x="43" y="39"/>
                    <a:pt x="39" y="38"/>
                    <a:pt x="34" y="38"/>
                  </a:cubicBezTo>
                  <a:cubicBezTo>
                    <a:pt x="30" y="38"/>
                    <a:pt x="27" y="38"/>
                    <a:pt x="24" y="40"/>
                  </a:cubicBezTo>
                  <a:cubicBezTo>
                    <a:pt x="22" y="41"/>
                    <a:pt x="19" y="42"/>
                    <a:pt x="17" y="44"/>
                  </a:cubicBezTo>
                  <a:cubicBezTo>
                    <a:pt x="16" y="47"/>
                    <a:pt x="14" y="49"/>
                    <a:pt x="13" y="52"/>
                  </a:cubicBezTo>
                  <a:cubicBezTo>
                    <a:pt x="12" y="55"/>
                    <a:pt x="12" y="58"/>
                    <a:pt x="12" y="61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0" y="104"/>
                    <a:pt x="0" y="104"/>
                    <a:pt x="0" y="10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gray">
            <a:xfrm>
              <a:off x="4324006" y="4628596"/>
              <a:ext cx="255314" cy="290659"/>
            </a:xfrm>
            <a:custGeom>
              <a:avLst/>
              <a:gdLst>
                <a:gd name="T0" fmla="*/ 943599842 w 69"/>
                <a:gd name="T1" fmla="*/ 743628693 h 78"/>
                <a:gd name="T2" fmla="*/ 790959072 w 69"/>
                <a:gd name="T3" fmla="*/ 1010215166 h 78"/>
                <a:gd name="T4" fmla="*/ 499553293 w 69"/>
                <a:gd name="T5" fmla="*/ 1094398210 h 78"/>
                <a:gd name="T6" fmla="*/ 277530018 w 69"/>
                <a:gd name="T7" fmla="*/ 1066338437 h 78"/>
                <a:gd name="T8" fmla="*/ 124889248 w 69"/>
                <a:gd name="T9" fmla="*/ 940058281 h 78"/>
                <a:gd name="T10" fmla="*/ 27751522 w 69"/>
                <a:gd name="T11" fmla="*/ 771692192 h 78"/>
                <a:gd name="T12" fmla="*/ 0 w 69"/>
                <a:gd name="T13" fmla="*/ 547199105 h 78"/>
                <a:gd name="T14" fmla="*/ 27751522 w 69"/>
                <a:gd name="T15" fmla="*/ 322706018 h 78"/>
                <a:gd name="T16" fmla="*/ 138765009 w 69"/>
                <a:gd name="T17" fmla="*/ 154339929 h 78"/>
                <a:gd name="T18" fmla="*/ 291405779 w 69"/>
                <a:gd name="T19" fmla="*/ 42093385 h 78"/>
                <a:gd name="T20" fmla="*/ 485677532 w 69"/>
                <a:gd name="T21" fmla="*/ 0 h 78"/>
                <a:gd name="T22" fmla="*/ 721576567 w 69"/>
                <a:gd name="T23" fmla="*/ 56123272 h 78"/>
                <a:gd name="T24" fmla="*/ 860341576 w 69"/>
                <a:gd name="T25" fmla="*/ 210459474 h 78"/>
                <a:gd name="T26" fmla="*/ 943599842 w 69"/>
                <a:gd name="T27" fmla="*/ 392859176 h 78"/>
                <a:gd name="T28" fmla="*/ 957475603 w 69"/>
                <a:gd name="T29" fmla="*/ 603322377 h 78"/>
                <a:gd name="T30" fmla="*/ 180392292 w 69"/>
                <a:gd name="T31" fmla="*/ 603322377 h 78"/>
                <a:gd name="T32" fmla="*/ 194271753 w 69"/>
                <a:gd name="T33" fmla="*/ 729598807 h 78"/>
                <a:gd name="T34" fmla="*/ 249774796 w 69"/>
                <a:gd name="T35" fmla="*/ 841845350 h 78"/>
                <a:gd name="T36" fmla="*/ 360788284 w 69"/>
                <a:gd name="T37" fmla="*/ 926028395 h 78"/>
                <a:gd name="T38" fmla="*/ 499553293 w 69"/>
                <a:gd name="T39" fmla="*/ 954091894 h 78"/>
                <a:gd name="T40" fmla="*/ 679945584 w 69"/>
                <a:gd name="T41" fmla="*/ 897968622 h 78"/>
                <a:gd name="T42" fmla="*/ 777083311 w 69"/>
                <a:gd name="T43" fmla="*/ 743628693 h 78"/>
                <a:gd name="T44" fmla="*/ 943599842 w 69"/>
                <a:gd name="T45" fmla="*/ 743628693 h 78"/>
                <a:gd name="T46" fmla="*/ 777083311 w 69"/>
                <a:gd name="T47" fmla="*/ 448982448 h 78"/>
                <a:gd name="T48" fmla="*/ 749328089 w 69"/>
                <a:gd name="T49" fmla="*/ 336739631 h 78"/>
                <a:gd name="T50" fmla="*/ 679945584 w 69"/>
                <a:gd name="T51" fmla="*/ 238522973 h 78"/>
                <a:gd name="T52" fmla="*/ 596687319 w 69"/>
                <a:gd name="T53" fmla="*/ 168369815 h 78"/>
                <a:gd name="T54" fmla="*/ 471798071 w 69"/>
                <a:gd name="T55" fmla="*/ 154339929 h 78"/>
                <a:gd name="T56" fmla="*/ 360788284 w 69"/>
                <a:gd name="T57" fmla="*/ 168369815 h 78"/>
                <a:gd name="T58" fmla="*/ 263654257 w 69"/>
                <a:gd name="T59" fmla="*/ 238522973 h 78"/>
                <a:gd name="T60" fmla="*/ 208147514 w 69"/>
                <a:gd name="T61" fmla="*/ 336739631 h 78"/>
                <a:gd name="T62" fmla="*/ 180392292 w 69"/>
                <a:gd name="T63" fmla="*/ 448982448 h 78"/>
                <a:gd name="T64" fmla="*/ 777083311 w 69"/>
                <a:gd name="T65" fmla="*/ 448982448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1" y="76"/>
                    <a:pt x="44" y="78"/>
                    <a:pt x="36" y="78"/>
                  </a:cubicBezTo>
                  <a:cubicBezTo>
                    <a:pt x="30" y="78"/>
                    <a:pt x="24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2" y="23"/>
                  </a:cubicBezTo>
                  <a:cubicBezTo>
                    <a:pt x="4" y="19"/>
                    <a:pt x="6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2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1" y="68"/>
                    <a:pt x="46" y="66"/>
                    <a:pt x="49" y="64"/>
                  </a:cubicBezTo>
                  <a:cubicBezTo>
                    <a:pt x="52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1" y="19"/>
                    <a:pt x="49" y="17"/>
                  </a:cubicBezTo>
                  <a:cubicBezTo>
                    <a:pt x="48" y="15"/>
                    <a:pt x="45" y="14"/>
                    <a:pt x="43" y="12"/>
                  </a:cubicBezTo>
                  <a:cubicBezTo>
                    <a:pt x="40" y="11"/>
                    <a:pt x="37" y="11"/>
                    <a:pt x="34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gray">
            <a:xfrm>
              <a:off x="4763381" y="4628596"/>
              <a:ext cx="255314" cy="290659"/>
            </a:xfrm>
            <a:custGeom>
              <a:avLst/>
              <a:gdLst>
                <a:gd name="T0" fmla="*/ 771352404 w 68"/>
                <a:gd name="T1" fmla="*/ 364799403 h 78"/>
                <a:gd name="T2" fmla="*/ 687203913 w 68"/>
                <a:gd name="T3" fmla="*/ 210459474 h 78"/>
                <a:gd name="T4" fmla="*/ 504887190 w 68"/>
                <a:gd name="T5" fmla="*/ 154339929 h 78"/>
                <a:gd name="T6" fmla="*/ 350613705 w 68"/>
                <a:gd name="T7" fmla="*/ 182399702 h 78"/>
                <a:gd name="T8" fmla="*/ 252441718 w 68"/>
                <a:gd name="T9" fmla="*/ 280616359 h 78"/>
                <a:gd name="T10" fmla="*/ 196343975 w 68"/>
                <a:gd name="T11" fmla="*/ 406892789 h 78"/>
                <a:gd name="T12" fmla="*/ 182320478 w 68"/>
                <a:gd name="T13" fmla="*/ 561228991 h 78"/>
                <a:gd name="T14" fmla="*/ 196343975 w 68"/>
                <a:gd name="T15" fmla="*/ 701539034 h 78"/>
                <a:gd name="T16" fmla="*/ 252441718 w 68"/>
                <a:gd name="T17" fmla="*/ 827815464 h 78"/>
                <a:gd name="T18" fmla="*/ 350613705 w 68"/>
                <a:gd name="T19" fmla="*/ 911998508 h 78"/>
                <a:gd name="T20" fmla="*/ 490859938 w 68"/>
                <a:gd name="T21" fmla="*/ 954091894 h 78"/>
                <a:gd name="T22" fmla="*/ 687203913 w 68"/>
                <a:gd name="T23" fmla="*/ 883938736 h 78"/>
                <a:gd name="T24" fmla="*/ 785375901 w 68"/>
                <a:gd name="T25" fmla="*/ 687505421 h 78"/>
                <a:gd name="T26" fmla="*/ 953672882 w 68"/>
                <a:gd name="T27" fmla="*/ 687505421 h 78"/>
                <a:gd name="T28" fmla="*/ 813426649 w 68"/>
                <a:gd name="T29" fmla="*/ 996181553 h 78"/>
                <a:gd name="T30" fmla="*/ 490859938 w 68"/>
                <a:gd name="T31" fmla="*/ 1094398210 h 78"/>
                <a:gd name="T32" fmla="*/ 280492466 w 68"/>
                <a:gd name="T33" fmla="*/ 1066338437 h 78"/>
                <a:gd name="T34" fmla="*/ 126222736 w 68"/>
                <a:gd name="T35" fmla="*/ 954091894 h 78"/>
                <a:gd name="T36" fmla="*/ 28050748 w 68"/>
                <a:gd name="T37" fmla="*/ 785722079 h 78"/>
                <a:gd name="T38" fmla="*/ 0 w 68"/>
                <a:gd name="T39" fmla="*/ 561228991 h 78"/>
                <a:gd name="T40" fmla="*/ 28050748 w 68"/>
                <a:gd name="T41" fmla="*/ 336739631 h 78"/>
                <a:gd name="T42" fmla="*/ 126222736 w 68"/>
                <a:gd name="T43" fmla="*/ 168369815 h 78"/>
                <a:gd name="T44" fmla="*/ 280492466 w 68"/>
                <a:gd name="T45" fmla="*/ 42093385 h 78"/>
                <a:gd name="T46" fmla="*/ 504887190 w 68"/>
                <a:gd name="T47" fmla="*/ 0 h 78"/>
                <a:gd name="T48" fmla="*/ 673180416 w 68"/>
                <a:gd name="T49" fmla="*/ 14029886 h 78"/>
                <a:gd name="T50" fmla="*/ 813426649 w 68"/>
                <a:gd name="T51" fmla="*/ 84183044 h 78"/>
                <a:gd name="T52" fmla="*/ 911598637 w 68"/>
                <a:gd name="T53" fmla="*/ 196429588 h 78"/>
                <a:gd name="T54" fmla="*/ 953672882 w 68"/>
                <a:gd name="T55" fmla="*/ 364799403 h 78"/>
                <a:gd name="T56" fmla="*/ 771352404 w 68"/>
                <a:gd name="T57" fmla="*/ 364799403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8" h="78">
                  <a:moveTo>
                    <a:pt x="55" y="26"/>
                  </a:moveTo>
                  <a:cubicBezTo>
                    <a:pt x="54" y="21"/>
                    <a:pt x="52" y="17"/>
                    <a:pt x="49" y="15"/>
                  </a:cubicBezTo>
                  <a:cubicBezTo>
                    <a:pt x="46" y="12"/>
                    <a:pt x="42" y="11"/>
                    <a:pt x="36" y="11"/>
                  </a:cubicBezTo>
                  <a:cubicBezTo>
                    <a:pt x="32" y="11"/>
                    <a:pt x="28" y="12"/>
                    <a:pt x="25" y="13"/>
                  </a:cubicBezTo>
                  <a:cubicBezTo>
                    <a:pt x="22" y="15"/>
                    <a:pt x="20" y="17"/>
                    <a:pt x="18" y="20"/>
                  </a:cubicBezTo>
                  <a:cubicBezTo>
                    <a:pt x="16" y="22"/>
                    <a:pt x="15" y="26"/>
                    <a:pt x="14" y="29"/>
                  </a:cubicBezTo>
                  <a:cubicBezTo>
                    <a:pt x="13" y="33"/>
                    <a:pt x="13" y="36"/>
                    <a:pt x="13" y="40"/>
                  </a:cubicBezTo>
                  <a:cubicBezTo>
                    <a:pt x="13" y="44"/>
                    <a:pt x="13" y="47"/>
                    <a:pt x="14" y="50"/>
                  </a:cubicBezTo>
                  <a:cubicBezTo>
                    <a:pt x="15" y="54"/>
                    <a:pt x="16" y="57"/>
                    <a:pt x="18" y="59"/>
                  </a:cubicBezTo>
                  <a:cubicBezTo>
                    <a:pt x="20" y="62"/>
                    <a:pt x="22" y="64"/>
                    <a:pt x="25" y="65"/>
                  </a:cubicBezTo>
                  <a:cubicBezTo>
                    <a:pt x="28" y="67"/>
                    <a:pt x="31" y="68"/>
                    <a:pt x="35" y="68"/>
                  </a:cubicBezTo>
                  <a:cubicBezTo>
                    <a:pt x="41" y="68"/>
                    <a:pt x="46" y="66"/>
                    <a:pt x="49" y="63"/>
                  </a:cubicBezTo>
                  <a:cubicBezTo>
                    <a:pt x="53" y="59"/>
                    <a:pt x="55" y="55"/>
                    <a:pt x="56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7" y="58"/>
                    <a:pt x="63" y="66"/>
                    <a:pt x="58" y="71"/>
                  </a:cubicBezTo>
                  <a:cubicBezTo>
                    <a:pt x="52" y="76"/>
                    <a:pt x="45" y="78"/>
                    <a:pt x="35" y="78"/>
                  </a:cubicBezTo>
                  <a:cubicBezTo>
                    <a:pt x="29" y="78"/>
                    <a:pt x="24" y="78"/>
                    <a:pt x="20" y="76"/>
                  </a:cubicBezTo>
                  <a:cubicBezTo>
                    <a:pt x="16" y="74"/>
                    <a:pt x="12" y="71"/>
                    <a:pt x="9" y="68"/>
                  </a:cubicBezTo>
                  <a:cubicBezTo>
                    <a:pt x="6" y="64"/>
                    <a:pt x="4" y="60"/>
                    <a:pt x="2" y="56"/>
                  </a:cubicBezTo>
                  <a:cubicBezTo>
                    <a:pt x="1" y="51"/>
                    <a:pt x="0" y="46"/>
                    <a:pt x="0" y="40"/>
                  </a:cubicBezTo>
                  <a:cubicBezTo>
                    <a:pt x="0" y="35"/>
                    <a:pt x="1" y="29"/>
                    <a:pt x="2" y="24"/>
                  </a:cubicBezTo>
                  <a:cubicBezTo>
                    <a:pt x="4" y="19"/>
                    <a:pt x="6" y="15"/>
                    <a:pt x="9" y="12"/>
                  </a:cubicBezTo>
                  <a:cubicBezTo>
                    <a:pt x="12" y="8"/>
                    <a:pt x="15" y="5"/>
                    <a:pt x="20" y="3"/>
                  </a:cubicBezTo>
                  <a:cubicBezTo>
                    <a:pt x="24" y="1"/>
                    <a:pt x="30" y="0"/>
                    <a:pt x="36" y="0"/>
                  </a:cubicBezTo>
                  <a:cubicBezTo>
                    <a:pt x="40" y="0"/>
                    <a:pt x="44" y="0"/>
                    <a:pt x="48" y="1"/>
                  </a:cubicBezTo>
                  <a:cubicBezTo>
                    <a:pt x="51" y="2"/>
                    <a:pt x="55" y="4"/>
                    <a:pt x="58" y="6"/>
                  </a:cubicBezTo>
                  <a:cubicBezTo>
                    <a:pt x="60" y="8"/>
                    <a:pt x="63" y="11"/>
                    <a:pt x="65" y="14"/>
                  </a:cubicBezTo>
                  <a:cubicBezTo>
                    <a:pt x="66" y="17"/>
                    <a:pt x="68" y="21"/>
                    <a:pt x="68" y="26"/>
                  </a:cubicBezTo>
                  <a:lnTo>
                    <a:pt x="55" y="2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gray">
            <a:xfrm>
              <a:off x="5054320" y="4628596"/>
              <a:ext cx="273125" cy="290659"/>
            </a:xfrm>
            <a:custGeom>
              <a:avLst/>
              <a:gdLst>
                <a:gd name="T0" fmla="*/ 41982680 w 73"/>
                <a:gd name="T1" fmla="*/ 336739631 h 78"/>
                <a:gd name="T2" fmla="*/ 139944760 w 73"/>
                <a:gd name="T3" fmla="*/ 154339929 h 78"/>
                <a:gd name="T4" fmla="*/ 293886241 w 73"/>
                <a:gd name="T5" fmla="*/ 42093385 h 78"/>
                <a:gd name="T6" fmla="*/ 517796361 w 73"/>
                <a:gd name="T7" fmla="*/ 0 h 78"/>
                <a:gd name="T8" fmla="*/ 741710223 w 73"/>
                <a:gd name="T9" fmla="*/ 42093385 h 78"/>
                <a:gd name="T10" fmla="*/ 895647962 w 73"/>
                <a:gd name="T11" fmla="*/ 154339929 h 78"/>
                <a:gd name="T12" fmla="*/ 993610043 w 73"/>
                <a:gd name="T13" fmla="*/ 336739631 h 78"/>
                <a:gd name="T14" fmla="*/ 1021599743 w 73"/>
                <a:gd name="T15" fmla="*/ 547199105 h 78"/>
                <a:gd name="T16" fmla="*/ 993610043 w 73"/>
                <a:gd name="T17" fmla="*/ 771692192 h 78"/>
                <a:gd name="T18" fmla="*/ 895647962 w 73"/>
                <a:gd name="T19" fmla="*/ 940058281 h 78"/>
                <a:gd name="T20" fmla="*/ 741710223 w 73"/>
                <a:gd name="T21" fmla="*/ 1052304825 h 78"/>
                <a:gd name="T22" fmla="*/ 517796361 w 73"/>
                <a:gd name="T23" fmla="*/ 1094398210 h 78"/>
                <a:gd name="T24" fmla="*/ 293886241 w 73"/>
                <a:gd name="T25" fmla="*/ 1052304825 h 78"/>
                <a:gd name="T26" fmla="*/ 139944760 w 73"/>
                <a:gd name="T27" fmla="*/ 940058281 h 78"/>
                <a:gd name="T28" fmla="*/ 41982680 w 73"/>
                <a:gd name="T29" fmla="*/ 771692192 h 78"/>
                <a:gd name="T30" fmla="*/ 0 w 73"/>
                <a:gd name="T31" fmla="*/ 547199105 h 78"/>
                <a:gd name="T32" fmla="*/ 41982680 w 73"/>
                <a:gd name="T33" fmla="*/ 336739631 h 78"/>
                <a:gd name="T34" fmla="*/ 209917140 w 73"/>
                <a:gd name="T35" fmla="*/ 715568920 h 78"/>
                <a:gd name="T36" fmla="*/ 279889521 w 73"/>
                <a:gd name="T37" fmla="*/ 841845350 h 78"/>
                <a:gd name="T38" fmla="*/ 391848322 w 73"/>
                <a:gd name="T39" fmla="*/ 926028395 h 78"/>
                <a:gd name="T40" fmla="*/ 517796361 w 73"/>
                <a:gd name="T41" fmla="*/ 954091894 h 78"/>
                <a:gd name="T42" fmla="*/ 643748142 w 73"/>
                <a:gd name="T43" fmla="*/ 926028395 h 78"/>
                <a:gd name="T44" fmla="*/ 741710223 w 73"/>
                <a:gd name="T45" fmla="*/ 841845350 h 78"/>
                <a:gd name="T46" fmla="*/ 811682603 w 73"/>
                <a:gd name="T47" fmla="*/ 715568920 h 78"/>
                <a:gd name="T48" fmla="*/ 839672303 w 73"/>
                <a:gd name="T49" fmla="*/ 547199105 h 78"/>
                <a:gd name="T50" fmla="*/ 811682603 w 73"/>
                <a:gd name="T51" fmla="*/ 378829290 h 78"/>
                <a:gd name="T52" fmla="*/ 741710223 w 73"/>
                <a:gd name="T53" fmla="*/ 252552860 h 78"/>
                <a:gd name="T54" fmla="*/ 643748142 w 73"/>
                <a:gd name="T55" fmla="*/ 182399702 h 78"/>
                <a:gd name="T56" fmla="*/ 517796361 w 73"/>
                <a:gd name="T57" fmla="*/ 154339929 h 78"/>
                <a:gd name="T58" fmla="*/ 391848322 w 73"/>
                <a:gd name="T59" fmla="*/ 182399702 h 78"/>
                <a:gd name="T60" fmla="*/ 279889521 w 73"/>
                <a:gd name="T61" fmla="*/ 252552860 h 78"/>
                <a:gd name="T62" fmla="*/ 209917140 w 73"/>
                <a:gd name="T63" fmla="*/ 378829290 h 78"/>
                <a:gd name="T64" fmla="*/ 181927440 w 73"/>
                <a:gd name="T65" fmla="*/ 547199105 h 78"/>
                <a:gd name="T66" fmla="*/ 209917140 w 73"/>
                <a:gd name="T67" fmla="*/ 715568920 h 7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3" h="78">
                  <a:moveTo>
                    <a:pt x="3" y="24"/>
                  </a:moveTo>
                  <a:cubicBezTo>
                    <a:pt x="4" y="19"/>
                    <a:pt x="7" y="15"/>
                    <a:pt x="10" y="11"/>
                  </a:cubicBezTo>
                  <a:cubicBezTo>
                    <a:pt x="13" y="8"/>
                    <a:pt x="17" y="5"/>
                    <a:pt x="21" y="3"/>
                  </a:cubicBezTo>
                  <a:cubicBezTo>
                    <a:pt x="26" y="1"/>
                    <a:pt x="31" y="0"/>
                    <a:pt x="37" y="0"/>
                  </a:cubicBezTo>
                  <a:cubicBezTo>
                    <a:pt x="43" y="0"/>
                    <a:pt x="48" y="1"/>
                    <a:pt x="53" y="3"/>
                  </a:cubicBezTo>
                  <a:cubicBezTo>
                    <a:pt x="57" y="5"/>
                    <a:pt x="61" y="8"/>
                    <a:pt x="64" y="11"/>
                  </a:cubicBezTo>
                  <a:cubicBezTo>
                    <a:pt x="67" y="15"/>
                    <a:pt x="69" y="19"/>
                    <a:pt x="71" y="24"/>
                  </a:cubicBezTo>
                  <a:cubicBezTo>
                    <a:pt x="73" y="29"/>
                    <a:pt x="73" y="34"/>
                    <a:pt x="73" y="39"/>
                  </a:cubicBezTo>
                  <a:cubicBezTo>
                    <a:pt x="73" y="45"/>
                    <a:pt x="73" y="50"/>
                    <a:pt x="71" y="55"/>
                  </a:cubicBezTo>
                  <a:cubicBezTo>
                    <a:pt x="69" y="59"/>
                    <a:pt x="67" y="64"/>
                    <a:pt x="64" y="67"/>
                  </a:cubicBezTo>
                  <a:cubicBezTo>
                    <a:pt x="61" y="71"/>
                    <a:pt x="57" y="73"/>
                    <a:pt x="53" y="75"/>
                  </a:cubicBezTo>
                  <a:cubicBezTo>
                    <a:pt x="48" y="77"/>
                    <a:pt x="43" y="78"/>
                    <a:pt x="37" y="78"/>
                  </a:cubicBezTo>
                  <a:cubicBezTo>
                    <a:pt x="31" y="78"/>
                    <a:pt x="26" y="77"/>
                    <a:pt x="21" y="75"/>
                  </a:cubicBezTo>
                  <a:cubicBezTo>
                    <a:pt x="17" y="73"/>
                    <a:pt x="13" y="71"/>
                    <a:pt x="10" y="67"/>
                  </a:cubicBezTo>
                  <a:cubicBezTo>
                    <a:pt x="7" y="64"/>
                    <a:pt x="4" y="59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4"/>
                    <a:pt x="1" y="29"/>
                    <a:pt x="3" y="24"/>
                  </a:cubicBezTo>
                  <a:close/>
                  <a:moveTo>
                    <a:pt x="15" y="51"/>
                  </a:moveTo>
                  <a:cubicBezTo>
                    <a:pt x="16" y="55"/>
                    <a:pt x="18" y="58"/>
                    <a:pt x="20" y="60"/>
                  </a:cubicBezTo>
                  <a:cubicBezTo>
                    <a:pt x="22" y="63"/>
                    <a:pt x="25" y="64"/>
                    <a:pt x="28" y="66"/>
                  </a:cubicBezTo>
                  <a:cubicBezTo>
                    <a:pt x="31" y="67"/>
                    <a:pt x="34" y="68"/>
                    <a:pt x="37" y="68"/>
                  </a:cubicBezTo>
                  <a:cubicBezTo>
                    <a:pt x="40" y="68"/>
                    <a:pt x="43" y="67"/>
                    <a:pt x="46" y="66"/>
                  </a:cubicBezTo>
                  <a:cubicBezTo>
                    <a:pt x="49" y="64"/>
                    <a:pt x="51" y="63"/>
                    <a:pt x="53" y="60"/>
                  </a:cubicBezTo>
                  <a:cubicBezTo>
                    <a:pt x="56" y="58"/>
                    <a:pt x="57" y="55"/>
                    <a:pt x="58" y="51"/>
                  </a:cubicBezTo>
                  <a:cubicBezTo>
                    <a:pt x="60" y="48"/>
                    <a:pt x="60" y="44"/>
                    <a:pt x="60" y="39"/>
                  </a:cubicBezTo>
                  <a:cubicBezTo>
                    <a:pt x="60" y="35"/>
                    <a:pt x="60" y="31"/>
                    <a:pt x="58" y="27"/>
                  </a:cubicBezTo>
                  <a:cubicBezTo>
                    <a:pt x="57" y="24"/>
                    <a:pt x="56" y="21"/>
                    <a:pt x="53" y="18"/>
                  </a:cubicBezTo>
                  <a:cubicBezTo>
                    <a:pt x="51" y="16"/>
                    <a:pt x="49" y="14"/>
                    <a:pt x="46" y="13"/>
                  </a:cubicBezTo>
                  <a:cubicBezTo>
                    <a:pt x="43" y="11"/>
                    <a:pt x="40" y="11"/>
                    <a:pt x="37" y="11"/>
                  </a:cubicBezTo>
                  <a:cubicBezTo>
                    <a:pt x="34" y="11"/>
                    <a:pt x="31" y="11"/>
                    <a:pt x="28" y="13"/>
                  </a:cubicBezTo>
                  <a:cubicBezTo>
                    <a:pt x="25" y="14"/>
                    <a:pt x="22" y="16"/>
                    <a:pt x="20" y="18"/>
                  </a:cubicBezTo>
                  <a:cubicBezTo>
                    <a:pt x="18" y="21"/>
                    <a:pt x="16" y="24"/>
                    <a:pt x="15" y="27"/>
                  </a:cubicBezTo>
                  <a:cubicBezTo>
                    <a:pt x="14" y="31"/>
                    <a:pt x="13" y="35"/>
                    <a:pt x="13" y="39"/>
                  </a:cubicBezTo>
                  <a:cubicBezTo>
                    <a:pt x="13" y="44"/>
                    <a:pt x="14" y="48"/>
                    <a:pt x="15" y="51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gray">
            <a:xfrm>
              <a:off x="5374944" y="4628596"/>
              <a:ext cx="397810" cy="290659"/>
            </a:xfrm>
            <a:custGeom>
              <a:avLst/>
              <a:gdLst>
                <a:gd name="T0" fmla="*/ 0 w 106"/>
                <a:gd name="T1" fmla="*/ 28329816 h 77"/>
                <a:gd name="T2" fmla="*/ 169290673 w 106"/>
                <a:gd name="T3" fmla="*/ 28329816 h 77"/>
                <a:gd name="T4" fmla="*/ 169290673 w 106"/>
                <a:gd name="T5" fmla="*/ 184134364 h 77"/>
                <a:gd name="T6" fmla="*/ 169290673 w 106"/>
                <a:gd name="T7" fmla="*/ 184134364 h 77"/>
                <a:gd name="T8" fmla="*/ 507872018 w 106"/>
                <a:gd name="T9" fmla="*/ 0 h 77"/>
                <a:gd name="T10" fmla="*/ 691269933 w 106"/>
                <a:gd name="T11" fmla="*/ 42492836 h 77"/>
                <a:gd name="T12" fmla="*/ 804131633 w 106"/>
                <a:gd name="T13" fmla="*/ 184134364 h 77"/>
                <a:gd name="T14" fmla="*/ 945207819 w 106"/>
                <a:gd name="T15" fmla="*/ 42492836 h 77"/>
                <a:gd name="T16" fmla="*/ 1142712978 w 106"/>
                <a:gd name="T17" fmla="*/ 0 h 77"/>
                <a:gd name="T18" fmla="*/ 1283789164 w 106"/>
                <a:gd name="T19" fmla="*/ 14163020 h 77"/>
                <a:gd name="T20" fmla="*/ 1396647110 w 106"/>
                <a:gd name="T21" fmla="*/ 70818877 h 77"/>
                <a:gd name="T22" fmla="*/ 1467187080 w 106"/>
                <a:gd name="T23" fmla="*/ 169967569 h 77"/>
                <a:gd name="T24" fmla="*/ 1495401566 w 106"/>
                <a:gd name="T25" fmla="*/ 311609097 h 77"/>
                <a:gd name="T26" fmla="*/ 1495401566 w 106"/>
                <a:gd name="T27" fmla="*/ 1090631839 h 77"/>
                <a:gd name="T28" fmla="*/ 1312003650 w 106"/>
                <a:gd name="T29" fmla="*/ 1090631839 h 77"/>
                <a:gd name="T30" fmla="*/ 1312003650 w 106"/>
                <a:gd name="T31" fmla="*/ 382427973 h 77"/>
                <a:gd name="T32" fmla="*/ 1312003650 w 106"/>
                <a:gd name="T33" fmla="*/ 297446076 h 77"/>
                <a:gd name="T34" fmla="*/ 1283789164 w 106"/>
                <a:gd name="T35" fmla="*/ 226623425 h 77"/>
                <a:gd name="T36" fmla="*/ 1213249194 w 106"/>
                <a:gd name="T37" fmla="*/ 169967569 h 77"/>
                <a:gd name="T38" fmla="*/ 1114498491 w 106"/>
                <a:gd name="T39" fmla="*/ 155804548 h 77"/>
                <a:gd name="T40" fmla="*/ 902882336 w 106"/>
                <a:gd name="T41" fmla="*/ 226623425 h 77"/>
                <a:gd name="T42" fmla="*/ 832346119 w 106"/>
                <a:gd name="T43" fmla="*/ 424920809 h 77"/>
                <a:gd name="T44" fmla="*/ 832346119 w 106"/>
                <a:gd name="T45" fmla="*/ 1090631839 h 77"/>
                <a:gd name="T46" fmla="*/ 663055447 w 106"/>
                <a:gd name="T47" fmla="*/ 1090631839 h 77"/>
                <a:gd name="T48" fmla="*/ 663055447 w 106"/>
                <a:gd name="T49" fmla="*/ 382427973 h 77"/>
                <a:gd name="T50" fmla="*/ 648948204 w 106"/>
                <a:gd name="T51" fmla="*/ 297446076 h 77"/>
                <a:gd name="T52" fmla="*/ 620733717 w 106"/>
                <a:gd name="T53" fmla="*/ 212460405 h 77"/>
                <a:gd name="T54" fmla="*/ 564300991 w 106"/>
                <a:gd name="T55" fmla="*/ 169967569 h 77"/>
                <a:gd name="T56" fmla="*/ 465550288 w 106"/>
                <a:gd name="T57" fmla="*/ 155804548 h 77"/>
                <a:gd name="T58" fmla="*/ 324474102 w 106"/>
                <a:gd name="T59" fmla="*/ 184134364 h 77"/>
                <a:gd name="T60" fmla="*/ 239826889 w 106"/>
                <a:gd name="T61" fmla="*/ 254953241 h 77"/>
                <a:gd name="T62" fmla="*/ 197505159 w 106"/>
                <a:gd name="T63" fmla="*/ 354101933 h 77"/>
                <a:gd name="T64" fmla="*/ 183397916 w 106"/>
                <a:gd name="T65" fmla="*/ 424920809 h 77"/>
                <a:gd name="T66" fmla="*/ 183397916 w 106"/>
                <a:gd name="T67" fmla="*/ 1090631839 h 77"/>
                <a:gd name="T68" fmla="*/ 0 w 106"/>
                <a:gd name="T69" fmla="*/ 1090631839 h 77"/>
                <a:gd name="T70" fmla="*/ 0 w 106"/>
                <a:gd name="T71" fmla="*/ 28329816 h 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6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8" y="4"/>
                    <a:pt x="26" y="0"/>
                    <a:pt x="36" y="0"/>
                  </a:cubicBezTo>
                  <a:cubicBezTo>
                    <a:pt x="41" y="0"/>
                    <a:pt x="45" y="1"/>
                    <a:pt x="49" y="3"/>
                  </a:cubicBezTo>
                  <a:cubicBezTo>
                    <a:pt x="53" y="5"/>
                    <a:pt x="56" y="8"/>
                    <a:pt x="57" y="13"/>
                  </a:cubicBezTo>
                  <a:cubicBezTo>
                    <a:pt x="60" y="9"/>
                    <a:pt x="63" y="5"/>
                    <a:pt x="67" y="3"/>
                  </a:cubicBezTo>
                  <a:cubicBezTo>
                    <a:pt x="71" y="1"/>
                    <a:pt x="76" y="0"/>
                    <a:pt x="81" y="0"/>
                  </a:cubicBezTo>
                  <a:cubicBezTo>
                    <a:pt x="84" y="0"/>
                    <a:pt x="88" y="0"/>
                    <a:pt x="91" y="1"/>
                  </a:cubicBezTo>
                  <a:cubicBezTo>
                    <a:pt x="94" y="2"/>
                    <a:pt x="97" y="3"/>
                    <a:pt x="99" y="5"/>
                  </a:cubicBezTo>
                  <a:cubicBezTo>
                    <a:pt x="101" y="7"/>
                    <a:pt x="103" y="9"/>
                    <a:pt x="104" y="12"/>
                  </a:cubicBezTo>
                  <a:cubicBezTo>
                    <a:pt x="105" y="14"/>
                    <a:pt x="106" y="18"/>
                    <a:pt x="106" y="22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3" y="23"/>
                    <a:pt x="93" y="21"/>
                  </a:cubicBezTo>
                  <a:cubicBezTo>
                    <a:pt x="92" y="19"/>
                    <a:pt x="92" y="17"/>
                    <a:pt x="91" y="16"/>
                  </a:cubicBezTo>
                  <a:cubicBezTo>
                    <a:pt x="89" y="14"/>
                    <a:pt x="88" y="13"/>
                    <a:pt x="86" y="12"/>
                  </a:cubicBezTo>
                  <a:cubicBezTo>
                    <a:pt x="84" y="11"/>
                    <a:pt x="82" y="11"/>
                    <a:pt x="79" y="11"/>
                  </a:cubicBezTo>
                  <a:cubicBezTo>
                    <a:pt x="73" y="11"/>
                    <a:pt x="68" y="13"/>
                    <a:pt x="64" y="16"/>
                  </a:cubicBezTo>
                  <a:cubicBezTo>
                    <a:pt x="61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5"/>
                    <a:pt x="47" y="23"/>
                    <a:pt x="46" y="21"/>
                  </a:cubicBezTo>
                  <a:cubicBezTo>
                    <a:pt x="46" y="19"/>
                    <a:pt x="45" y="17"/>
                    <a:pt x="44" y="15"/>
                  </a:cubicBezTo>
                  <a:cubicBezTo>
                    <a:pt x="43" y="14"/>
                    <a:pt x="41" y="13"/>
                    <a:pt x="40" y="12"/>
                  </a:cubicBezTo>
                  <a:cubicBezTo>
                    <a:pt x="38" y="11"/>
                    <a:pt x="35" y="11"/>
                    <a:pt x="33" y="11"/>
                  </a:cubicBezTo>
                  <a:cubicBezTo>
                    <a:pt x="29" y="11"/>
                    <a:pt x="26" y="11"/>
                    <a:pt x="23" y="13"/>
                  </a:cubicBezTo>
                  <a:cubicBezTo>
                    <a:pt x="21" y="14"/>
                    <a:pt x="19" y="16"/>
                    <a:pt x="17" y="18"/>
                  </a:cubicBezTo>
                  <a:cubicBezTo>
                    <a:pt x="16" y="20"/>
                    <a:pt x="14" y="22"/>
                    <a:pt x="14" y="25"/>
                  </a:cubicBezTo>
                  <a:cubicBezTo>
                    <a:pt x="13" y="27"/>
                    <a:pt x="13" y="28"/>
                    <a:pt x="13" y="30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gray">
            <a:xfrm>
              <a:off x="5844004" y="4628596"/>
              <a:ext cx="391874" cy="290659"/>
            </a:xfrm>
            <a:custGeom>
              <a:avLst/>
              <a:gdLst>
                <a:gd name="T0" fmla="*/ 0 w 105"/>
                <a:gd name="T1" fmla="*/ 28329816 h 77"/>
                <a:gd name="T2" fmla="*/ 153931839 w 105"/>
                <a:gd name="T3" fmla="*/ 28329816 h 77"/>
                <a:gd name="T4" fmla="*/ 153931839 w 105"/>
                <a:gd name="T5" fmla="*/ 184134364 h 77"/>
                <a:gd name="T6" fmla="*/ 167923607 w 105"/>
                <a:gd name="T7" fmla="*/ 184134364 h 77"/>
                <a:gd name="T8" fmla="*/ 503774554 w 105"/>
                <a:gd name="T9" fmla="*/ 0 h 77"/>
                <a:gd name="T10" fmla="*/ 671698161 w 105"/>
                <a:gd name="T11" fmla="*/ 42492836 h 77"/>
                <a:gd name="T12" fmla="*/ 783647232 w 105"/>
                <a:gd name="T13" fmla="*/ 184134364 h 77"/>
                <a:gd name="T14" fmla="*/ 923587304 w 105"/>
                <a:gd name="T15" fmla="*/ 42492836 h 77"/>
                <a:gd name="T16" fmla="*/ 1119498179 w 105"/>
                <a:gd name="T17" fmla="*/ 0 h 77"/>
                <a:gd name="T18" fmla="*/ 1259434518 w 105"/>
                <a:gd name="T19" fmla="*/ 14163020 h 77"/>
                <a:gd name="T20" fmla="*/ 1371383590 w 105"/>
                <a:gd name="T21" fmla="*/ 70818877 h 77"/>
                <a:gd name="T22" fmla="*/ 1441353625 w 105"/>
                <a:gd name="T23" fmla="*/ 169967569 h 77"/>
                <a:gd name="T24" fmla="*/ 1469340893 w 105"/>
                <a:gd name="T25" fmla="*/ 311609097 h 77"/>
                <a:gd name="T26" fmla="*/ 1469340893 w 105"/>
                <a:gd name="T27" fmla="*/ 1090631839 h 77"/>
                <a:gd name="T28" fmla="*/ 1301417286 w 105"/>
                <a:gd name="T29" fmla="*/ 1090631839 h 77"/>
                <a:gd name="T30" fmla="*/ 1301417286 w 105"/>
                <a:gd name="T31" fmla="*/ 382427973 h 77"/>
                <a:gd name="T32" fmla="*/ 1287421786 w 105"/>
                <a:gd name="T33" fmla="*/ 297446076 h 77"/>
                <a:gd name="T34" fmla="*/ 1259434518 w 105"/>
                <a:gd name="T35" fmla="*/ 226623425 h 77"/>
                <a:gd name="T36" fmla="*/ 1189468215 w 105"/>
                <a:gd name="T37" fmla="*/ 169967569 h 77"/>
                <a:gd name="T38" fmla="*/ 1091510911 w 105"/>
                <a:gd name="T39" fmla="*/ 155804548 h 77"/>
                <a:gd name="T40" fmla="*/ 895600036 w 105"/>
                <a:gd name="T41" fmla="*/ 226623425 h 77"/>
                <a:gd name="T42" fmla="*/ 825630000 w 105"/>
                <a:gd name="T43" fmla="*/ 424920809 h 77"/>
                <a:gd name="T44" fmla="*/ 825630000 w 105"/>
                <a:gd name="T45" fmla="*/ 1090631839 h 77"/>
                <a:gd name="T46" fmla="*/ 643710893 w 105"/>
                <a:gd name="T47" fmla="*/ 1090631839 h 77"/>
                <a:gd name="T48" fmla="*/ 643710893 w 105"/>
                <a:gd name="T49" fmla="*/ 382427973 h 77"/>
                <a:gd name="T50" fmla="*/ 629719125 w 105"/>
                <a:gd name="T51" fmla="*/ 297446076 h 77"/>
                <a:gd name="T52" fmla="*/ 601731857 w 105"/>
                <a:gd name="T53" fmla="*/ 212460405 h 77"/>
                <a:gd name="T54" fmla="*/ 545753589 w 105"/>
                <a:gd name="T55" fmla="*/ 169967569 h 77"/>
                <a:gd name="T56" fmla="*/ 447800018 w 105"/>
                <a:gd name="T57" fmla="*/ 155804548 h 77"/>
                <a:gd name="T58" fmla="*/ 321855447 w 105"/>
                <a:gd name="T59" fmla="*/ 184134364 h 77"/>
                <a:gd name="T60" fmla="*/ 237893643 w 105"/>
                <a:gd name="T61" fmla="*/ 254953241 h 77"/>
                <a:gd name="T62" fmla="*/ 181919107 w 105"/>
                <a:gd name="T63" fmla="*/ 354101933 h 77"/>
                <a:gd name="T64" fmla="*/ 167923607 w 105"/>
                <a:gd name="T65" fmla="*/ 424920809 h 77"/>
                <a:gd name="T66" fmla="*/ 167923607 w 105"/>
                <a:gd name="T67" fmla="*/ 1090631839 h 77"/>
                <a:gd name="T68" fmla="*/ 0 w 105"/>
                <a:gd name="T69" fmla="*/ 1090631839 h 77"/>
                <a:gd name="T70" fmla="*/ 0 w 105"/>
                <a:gd name="T71" fmla="*/ 28329816 h 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77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25" y="0"/>
                    <a:pt x="36" y="0"/>
                  </a:cubicBezTo>
                  <a:cubicBezTo>
                    <a:pt x="40" y="0"/>
                    <a:pt x="45" y="1"/>
                    <a:pt x="48" y="3"/>
                  </a:cubicBezTo>
                  <a:cubicBezTo>
                    <a:pt x="52" y="5"/>
                    <a:pt x="55" y="8"/>
                    <a:pt x="56" y="13"/>
                  </a:cubicBezTo>
                  <a:cubicBezTo>
                    <a:pt x="59" y="9"/>
                    <a:pt x="62" y="5"/>
                    <a:pt x="66" y="3"/>
                  </a:cubicBezTo>
                  <a:cubicBezTo>
                    <a:pt x="71" y="1"/>
                    <a:pt x="75" y="0"/>
                    <a:pt x="80" y="0"/>
                  </a:cubicBezTo>
                  <a:cubicBezTo>
                    <a:pt x="84" y="0"/>
                    <a:pt x="87" y="0"/>
                    <a:pt x="90" y="1"/>
                  </a:cubicBezTo>
                  <a:cubicBezTo>
                    <a:pt x="93" y="2"/>
                    <a:pt x="96" y="3"/>
                    <a:pt x="98" y="5"/>
                  </a:cubicBezTo>
                  <a:cubicBezTo>
                    <a:pt x="100" y="7"/>
                    <a:pt x="102" y="9"/>
                    <a:pt x="103" y="12"/>
                  </a:cubicBezTo>
                  <a:cubicBezTo>
                    <a:pt x="104" y="14"/>
                    <a:pt x="105" y="18"/>
                    <a:pt x="105" y="22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2" y="23"/>
                    <a:pt x="92" y="21"/>
                  </a:cubicBezTo>
                  <a:cubicBezTo>
                    <a:pt x="92" y="19"/>
                    <a:pt x="91" y="17"/>
                    <a:pt x="90" y="16"/>
                  </a:cubicBezTo>
                  <a:cubicBezTo>
                    <a:pt x="89" y="14"/>
                    <a:pt x="87" y="13"/>
                    <a:pt x="85" y="12"/>
                  </a:cubicBezTo>
                  <a:cubicBezTo>
                    <a:pt x="84" y="11"/>
                    <a:pt x="81" y="11"/>
                    <a:pt x="78" y="11"/>
                  </a:cubicBezTo>
                  <a:cubicBezTo>
                    <a:pt x="72" y="11"/>
                    <a:pt x="67" y="13"/>
                    <a:pt x="64" y="16"/>
                  </a:cubicBezTo>
                  <a:cubicBezTo>
                    <a:pt x="60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3"/>
                    <a:pt x="45" y="21"/>
                  </a:cubicBezTo>
                  <a:cubicBezTo>
                    <a:pt x="45" y="19"/>
                    <a:pt x="44" y="17"/>
                    <a:pt x="43" y="15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7" y="11"/>
                    <a:pt x="35" y="11"/>
                    <a:pt x="32" y="11"/>
                  </a:cubicBezTo>
                  <a:cubicBezTo>
                    <a:pt x="28" y="11"/>
                    <a:pt x="25" y="11"/>
                    <a:pt x="23" y="13"/>
                  </a:cubicBezTo>
                  <a:cubicBezTo>
                    <a:pt x="20" y="14"/>
                    <a:pt x="18" y="16"/>
                    <a:pt x="17" y="18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2" y="27"/>
                    <a:pt x="12" y="28"/>
                    <a:pt x="12" y="3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gray">
            <a:xfrm>
              <a:off x="6307128" y="4527757"/>
              <a:ext cx="47500" cy="391497"/>
            </a:xfrm>
            <a:custGeom>
              <a:avLst/>
              <a:gdLst>
                <a:gd name="T0" fmla="*/ 75407069 w 29"/>
                <a:gd name="T1" fmla="*/ 88425804 h 246"/>
                <a:gd name="T2" fmla="*/ 0 w 29"/>
                <a:gd name="T3" fmla="*/ 88425804 h 246"/>
                <a:gd name="T4" fmla="*/ 0 w 29"/>
                <a:gd name="T5" fmla="*/ 0 h 246"/>
                <a:gd name="T6" fmla="*/ 75407069 w 29"/>
                <a:gd name="T7" fmla="*/ 0 h 246"/>
                <a:gd name="T8" fmla="*/ 75407069 w 29"/>
                <a:gd name="T9" fmla="*/ 88425804 h 246"/>
                <a:gd name="T10" fmla="*/ 0 w 29"/>
                <a:gd name="T11" fmla="*/ 174324384 h 246"/>
                <a:gd name="T12" fmla="*/ 75407069 w 29"/>
                <a:gd name="T13" fmla="*/ 174324384 h 246"/>
                <a:gd name="T14" fmla="*/ 75407069 w 29"/>
                <a:gd name="T15" fmla="*/ 621501488 h 246"/>
                <a:gd name="T16" fmla="*/ 0 w 29"/>
                <a:gd name="T17" fmla="*/ 621501488 h 246"/>
                <a:gd name="T18" fmla="*/ 0 w 29"/>
                <a:gd name="T19" fmla="*/ 174324384 h 2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" h="246">
                  <a:moveTo>
                    <a:pt x="29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35"/>
                  </a:lnTo>
                  <a:close/>
                  <a:moveTo>
                    <a:pt x="0" y="69"/>
                  </a:moveTo>
                  <a:lnTo>
                    <a:pt x="29" y="69"/>
                  </a:lnTo>
                  <a:lnTo>
                    <a:pt x="29" y="246"/>
                  </a:lnTo>
                  <a:lnTo>
                    <a:pt x="0" y="246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gray">
            <a:xfrm>
              <a:off x="6396193" y="4545551"/>
              <a:ext cx="148435" cy="373703"/>
            </a:xfrm>
            <a:custGeom>
              <a:avLst/>
              <a:gdLst>
                <a:gd name="T0" fmla="*/ 346098468 w 40"/>
                <a:gd name="T1" fmla="*/ 329613673 h 98"/>
                <a:gd name="T2" fmla="*/ 553755322 w 40"/>
                <a:gd name="T3" fmla="*/ 329613673 h 98"/>
                <a:gd name="T4" fmla="*/ 553755322 w 40"/>
                <a:gd name="T5" fmla="*/ 487255326 h 98"/>
                <a:gd name="T6" fmla="*/ 346098468 w 40"/>
                <a:gd name="T7" fmla="*/ 487255326 h 98"/>
                <a:gd name="T8" fmla="*/ 346098468 w 40"/>
                <a:gd name="T9" fmla="*/ 1146478858 h 98"/>
                <a:gd name="T10" fmla="*/ 346098468 w 40"/>
                <a:gd name="T11" fmla="*/ 1203804135 h 98"/>
                <a:gd name="T12" fmla="*/ 373785306 w 40"/>
                <a:gd name="T13" fmla="*/ 1232464867 h 98"/>
                <a:gd name="T14" fmla="*/ 401472145 w 40"/>
                <a:gd name="T15" fmla="*/ 1246795233 h 98"/>
                <a:gd name="T16" fmla="*/ 470691096 w 40"/>
                <a:gd name="T17" fmla="*/ 1246795233 h 98"/>
                <a:gd name="T18" fmla="*/ 553755322 w 40"/>
                <a:gd name="T19" fmla="*/ 1246795233 h 98"/>
                <a:gd name="T20" fmla="*/ 553755322 w 40"/>
                <a:gd name="T21" fmla="*/ 1404436887 h 98"/>
                <a:gd name="T22" fmla="*/ 415317419 w 40"/>
                <a:gd name="T23" fmla="*/ 1404436887 h 98"/>
                <a:gd name="T24" fmla="*/ 304566355 w 40"/>
                <a:gd name="T25" fmla="*/ 1390106521 h 98"/>
                <a:gd name="T26" fmla="*/ 235347403 w 40"/>
                <a:gd name="T27" fmla="*/ 1361445789 h 98"/>
                <a:gd name="T28" fmla="*/ 193815290 w 40"/>
                <a:gd name="T29" fmla="*/ 1289790145 h 98"/>
                <a:gd name="T30" fmla="*/ 166128452 w 40"/>
                <a:gd name="T31" fmla="*/ 1160809224 h 98"/>
                <a:gd name="T32" fmla="*/ 166128452 w 40"/>
                <a:gd name="T33" fmla="*/ 487255326 h 98"/>
                <a:gd name="T34" fmla="*/ 0 w 40"/>
                <a:gd name="T35" fmla="*/ 487255326 h 98"/>
                <a:gd name="T36" fmla="*/ 0 w 40"/>
                <a:gd name="T37" fmla="*/ 329613673 h 98"/>
                <a:gd name="T38" fmla="*/ 166128452 w 40"/>
                <a:gd name="T39" fmla="*/ 329613673 h 98"/>
                <a:gd name="T40" fmla="*/ 166128452 w 40"/>
                <a:gd name="T41" fmla="*/ 0 h 98"/>
                <a:gd name="T42" fmla="*/ 346098468 w 40"/>
                <a:gd name="T43" fmla="*/ 0 h 98"/>
                <a:gd name="T44" fmla="*/ 346098468 w 40"/>
                <a:gd name="T45" fmla="*/ 329613673 h 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5" y="85"/>
                    <a:pt x="26" y="85"/>
                    <a:pt x="27" y="86"/>
                  </a:cubicBezTo>
                  <a:cubicBezTo>
                    <a:pt x="27" y="86"/>
                    <a:pt x="28" y="86"/>
                    <a:pt x="29" y="87"/>
                  </a:cubicBezTo>
                  <a:cubicBezTo>
                    <a:pt x="31" y="87"/>
                    <a:pt x="32" y="87"/>
                    <a:pt x="34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27" y="98"/>
                    <a:pt x="24" y="98"/>
                    <a:pt x="22" y="97"/>
                  </a:cubicBezTo>
                  <a:cubicBezTo>
                    <a:pt x="20" y="97"/>
                    <a:pt x="18" y="96"/>
                    <a:pt x="17" y="95"/>
                  </a:cubicBezTo>
                  <a:cubicBezTo>
                    <a:pt x="15" y="94"/>
                    <a:pt x="14" y="92"/>
                    <a:pt x="14" y="90"/>
                  </a:cubicBezTo>
                  <a:cubicBezTo>
                    <a:pt x="13" y="88"/>
                    <a:pt x="12" y="85"/>
                    <a:pt x="12" y="81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gray">
            <a:xfrm>
              <a:off x="6592128" y="4628596"/>
              <a:ext cx="397814" cy="290659"/>
            </a:xfrm>
            <a:custGeom>
              <a:avLst/>
              <a:gdLst>
                <a:gd name="T0" fmla="*/ 0 w 105"/>
                <a:gd name="T1" fmla="*/ 28329816 h 77"/>
                <a:gd name="T2" fmla="*/ 170468982 w 105"/>
                <a:gd name="T3" fmla="*/ 28329816 h 77"/>
                <a:gd name="T4" fmla="*/ 170468982 w 105"/>
                <a:gd name="T5" fmla="*/ 184134364 h 77"/>
                <a:gd name="T6" fmla="*/ 170468982 w 105"/>
                <a:gd name="T7" fmla="*/ 184134364 h 77"/>
                <a:gd name="T8" fmla="*/ 511410735 w 105"/>
                <a:gd name="T9" fmla="*/ 0 h 77"/>
                <a:gd name="T10" fmla="*/ 696087360 w 105"/>
                <a:gd name="T11" fmla="*/ 42492836 h 77"/>
                <a:gd name="T12" fmla="*/ 809733348 w 105"/>
                <a:gd name="T13" fmla="*/ 184134364 h 77"/>
                <a:gd name="T14" fmla="*/ 951790833 w 105"/>
                <a:gd name="T15" fmla="*/ 42492836 h 77"/>
                <a:gd name="T16" fmla="*/ 1136467458 w 105"/>
                <a:gd name="T17" fmla="*/ 0 h 77"/>
                <a:gd name="T18" fmla="*/ 1278524943 w 105"/>
                <a:gd name="T19" fmla="*/ 14163020 h 77"/>
                <a:gd name="T20" fmla="*/ 1392170931 w 105"/>
                <a:gd name="T21" fmla="*/ 70818877 h 77"/>
                <a:gd name="T22" fmla="*/ 1463201568 w 105"/>
                <a:gd name="T23" fmla="*/ 169967569 h 77"/>
                <a:gd name="T24" fmla="*/ 1491613065 w 105"/>
                <a:gd name="T25" fmla="*/ 311609097 h 77"/>
                <a:gd name="T26" fmla="*/ 1491613065 w 105"/>
                <a:gd name="T27" fmla="*/ 1090631839 h 77"/>
                <a:gd name="T28" fmla="*/ 1321144083 w 105"/>
                <a:gd name="T29" fmla="*/ 1090631839 h 77"/>
                <a:gd name="T30" fmla="*/ 1321144083 w 105"/>
                <a:gd name="T31" fmla="*/ 382427973 h 77"/>
                <a:gd name="T32" fmla="*/ 1306936440 w 105"/>
                <a:gd name="T33" fmla="*/ 297446076 h 77"/>
                <a:gd name="T34" fmla="*/ 1278524943 w 105"/>
                <a:gd name="T35" fmla="*/ 226623425 h 77"/>
                <a:gd name="T36" fmla="*/ 1221701949 w 105"/>
                <a:gd name="T37" fmla="*/ 169967569 h 77"/>
                <a:gd name="T38" fmla="*/ 1108055961 w 105"/>
                <a:gd name="T39" fmla="*/ 155804548 h 77"/>
                <a:gd name="T40" fmla="*/ 909175482 w 105"/>
                <a:gd name="T41" fmla="*/ 226623425 h 77"/>
                <a:gd name="T42" fmla="*/ 838144845 w 105"/>
                <a:gd name="T43" fmla="*/ 424920809 h 77"/>
                <a:gd name="T44" fmla="*/ 838144845 w 105"/>
                <a:gd name="T45" fmla="*/ 1090631839 h 77"/>
                <a:gd name="T46" fmla="*/ 653468220 w 105"/>
                <a:gd name="T47" fmla="*/ 1090631839 h 77"/>
                <a:gd name="T48" fmla="*/ 653468220 w 105"/>
                <a:gd name="T49" fmla="*/ 382427973 h 77"/>
                <a:gd name="T50" fmla="*/ 653468220 w 105"/>
                <a:gd name="T51" fmla="*/ 297446076 h 77"/>
                <a:gd name="T52" fmla="*/ 610852869 w 105"/>
                <a:gd name="T53" fmla="*/ 212460405 h 77"/>
                <a:gd name="T54" fmla="*/ 554026086 w 105"/>
                <a:gd name="T55" fmla="*/ 169967569 h 77"/>
                <a:gd name="T56" fmla="*/ 454587741 w 105"/>
                <a:gd name="T57" fmla="*/ 155804548 h 77"/>
                <a:gd name="T58" fmla="*/ 326734110 w 105"/>
                <a:gd name="T59" fmla="*/ 184134364 h 77"/>
                <a:gd name="T60" fmla="*/ 241499619 w 105"/>
                <a:gd name="T61" fmla="*/ 254953241 h 77"/>
                <a:gd name="T62" fmla="*/ 184676625 w 105"/>
                <a:gd name="T63" fmla="*/ 354101933 h 77"/>
                <a:gd name="T64" fmla="*/ 170468982 w 105"/>
                <a:gd name="T65" fmla="*/ 424920809 h 77"/>
                <a:gd name="T66" fmla="*/ 170468982 w 105"/>
                <a:gd name="T67" fmla="*/ 1090631839 h 77"/>
                <a:gd name="T68" fmla="*/ 0 w 105"/>
                <a:gd name="T69" fmla="*/ 1090631839 h 77"/>
                <a:gd name="T70" fmla="*/ 0 w 105"/>
                <a:gd name="T71" fmla="*/ 28329816 h 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26" y="0"/>
                    <a:pt x="36" y="0"/>
                  </a:cubicBezTo>
                  <a:cubicBezTo>
                    <a:pt x="41" y="0"/>
                    <a:pt x="45" y="1"/>
                    <a:pt x="49" y="3"/>
                  </a:cubicBezTo>
                  <a:cubicBezTo>
                    <a:pt x="52" y="5"/>
                    <a:pt x="55" y="8"/>
                    <a:pt x="57" y="13"/>
                  </a:cubicBezTo>
                  <a:cubicBezTo>
                    <a:pt x="59" y="9"/>
                    <a:pt x="63" y="5"/>
                    <a:pt x="67" y="3"/>
                  </a:cubicBezTo>
                  <a:cubicBezTo>
                    <a:pt x="71" y="1"/>
                    <a:pt x="75" y="0"/>
                    <a:pt x="80" y="0"/>
                  </a:cubicBezTo>
                  <a:cubicBezTo>
                    <a:pt x="84" y="0"/>
                    <a:pt x="87" y="0"/>
                    <a:pt x="90" y="1"/>
                  </a:cubicBezTo>
                  <a:cubicBezTo>
                    <a:pt x="94" y="2"/>
                    <a:pt x="96" y="3"/>
                    <a:pt x="98" y="5"/>
                  </a:cubicBezTo>
                  <a:cubicBezTo>
                    <a:pt x="101" y="7"/>
                    <a:pt x="102" y="9"/>
                    <a:pt x="103" y="12"/>
                  </a:cubicBezTo>
                  <a:cubicBezTo>
                    <a:pt x="105" y="14"/>
                    <a:pt x="105" y="18"/>
                    <a:pt x="105" y="22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3" y="23"/>
                    <a:pt x="92" y="21"/>
                  </a:cubicBezTo>
                  <a:cubicBezTo>
                    <a:pt x="92" y="19"/>
                    <a:pt x="91" y="17"/>
                    <a:pt x="90" y="16"/>
                  </a:cubicBezTo>
                  <a:cubicBezTo>
                    <a:pt x="89" y="14"/>
                    <a:pt x="88" y="13"/>
                    <a:pt x="86" y="12"/>
                  </a:cubicBezTo>
                  <a:cubicBezTo>
                    <a:pt x="84" y="11"/>
                    <a:pt x="81" y="11"/>
                    <a:pt x="78" y="11"/>
                  </a:cubicBezTo>
                  <a:cubicBezTo>
                    <a:pt x="72" y="11"/>
                    <a:pt x="68" y="13"/>
                    <a:pt x="64" y="16"/>
                  </a:cubicBezTo>
                  <a:cubicBezTo>
                    <a:pt x="61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3"/>
                    <a:pt x="46" y="21"/>
                  </a:cubicBezTo>
                  <a:cubicBezTo>
                    <a:pt x="45" y="19"/>
                    <a:pt x="45" y="17"/>
                    <a:pt x="43" y="15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7" y="11"/>
                    <a:pt x="35" y="11"/>
                    <a:pt x="32" y="11"/>
                  </a:cubicBezTo>
                  <a:cubicBezTo>
                    <a:pt x="29" y="11"/>
                    <a:pt x="26" y="11"/>
                    <a:pt x="23" y="13"/>
                  </a:cubicBezTo>
                  <a:cubicBezTo>
                    <a:pt x="20" y="14"/>
                    <a:pt x="18" y="16"/>
                    <a:pt x="17" y="18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3" y="27"/>
                    <a:pt x="12" y="28"/>
                    <a:pt x="12" y="3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gray">
            <a:xfrm>
              <a:off x="7043377" y="4628596"/>
              <a:ext cx="261250" cy="290659"/>
            </a:xfrm>
            <a:custGeom>
              <a:avLst/>
              <a:gdLst>
                <a:gd name="T0" fmla="*/ 955413643 w 70"/>
                <a:gd name="T1" fmla="*/ 743628693 h 78"/>
                <a:gd name="T2" fmla="*/ 800861875 w 70"/>
                <a:gd name="T3" fmla="*/ 1010215166 h 78"/>
                <a:gd name="T4" fmla="*/ 505806125 w 70"/>
                <a:gd name="T5" fmla="*/ 1094398210 h 78"/>
                <a:gd name="T6" fmla="*/ 295055750 w 70"/>
                <a:gd name="T7" fmla="*/ 1066338437 h 78"/>
                <a:gd name="T8" fmla="*/ 126452464 w 70"/>
                <a:gd name="T9" fmla="*/ 940058281 h 78"/>
                <a:gd name="T10" fmla="*/ 42150821 w 70"/>
                <a:gd name="T11" fmla="*/ 771692192 h 78"/>
                <a:gd name="T12" fmla="*/ 0 w 70"/>
                <a:gd name="T13" fmla="*/ 547199105 h 78"/>
                <a:gd name="T14" fmla="*/ 42150821 w 70"/>
                <a:gd name="T15" fmla="*/ 322706018 h 78"/>
                <a:gd name="T16" fmla="*/ 140500250 w 70"/>
                <a:gd name="T17" fmla="*/ 154339929 h 78"/>
                <a:gd name="T18" fmla="*/ 295055750 w 70"/>
                <a:gd name="T19" fmla="*/ 42093385 h 78"/>
                <a:gd name="T20" fmla="*/ 505806125 w 70"/>
                <a:gd name="T21" fmla="*/ 0 h 78"/>
                <a:gd name="T22" fmla="*/ 730608018 w 70"/>
                <a:gd name="T23" fmla="*/ 56123272 h 78"/>
                <a:gd name="T24" fmla="*/ 885163518 w 70"/>
                <a:gd name="T25" fmla="*/ 210459474 h 78"/>
                <a:gd name="T26" fmla="*/ 955413643 w 70"/>
                <a:gd name="T27" fmla="*/ 392859176 h 78"/>
                <a:gd name="T28" fmla="*/ 983512946 w 70"/>
                <a:gd name="T29" fmla="*/ 603322377 h 78"/>
                <a:gd name="T30" fmla="*/ 182651071 w 70"/>
                <a:gd name="T31" fmla="*/ 603322377 h 78"/>
                <a:gd name="T32" fmla="*/ 196702589 w 70"/>
                <a:gd name="T33" fmla="*/ 729598807 h 78"/>
                <a:gd name="T34" fmla="*/ 266952714 w 70"/>
                <a:gd name="T35" fmla="*/ 841845350 h 78"/>
                <a:gd name="T36" fmla="*/ 365305875 w 70"/>
                <a:gd name="T37" fmla="*/ 926028395 h 78"/>
                <a:gd name="T38" fmla="*/ 519857643 w 70"/>
                <a:gd name="T39" fmla="*/ 954091894 h 78"/>
                <a:gd name="T40" fmla="*/ 688460929 w 70"/>
                <a:gd name="T41" fmla="*/ 897968622 h 78"/>
                <a:gd name="T42" fmla="*/ 786810357 w 70"/>
                <a:gd name="T43" fmla="*/ 743628693 h 78"/>
                <a:gd name="T44" fmla="*/ 955413643 w 70"/>
                <a:gd name="T45" fmla="*/ 743628693 h 78"/>
                <a:gd name="T46" fmla="*/ 786810357 w 70"/>
                <a:gd name="T47" fmla="*/ 448982448 h 78"/>
                <a:gd name="T48" fmla="*/ 758711054 w 70"/>
                <a:gd name="T49" fmla="*/ 336739631 h 78"/>
                <a:gd name="T50" fmla="*/ 702508714 w 70"/>
                <a:gd name="T51" fmla="*/ 238522973 h 78"/>
                <a:gd name="T52" fmla="*/ 604159286 w 70"/>
                <a:gd name="T53" fmla="*/ 168369815 h 78"/>
                <a:gd name="T54" fmla="*/ 491758339 w 70"/>
                <a:gd name="T55" fmla="*/ 154339929 h 78"/>
                <a:gd name="T56" fmla="*/ 365305875 w 70"/>
                <a:gd name="T57" fmla="*/ 168369815 h 78"/>
                <a:gd name="T58" fmla="*/ 281004232 w 70"/>
                <a:gd name="T59" fmla="*/ 238522973 h 78"/>
                <a:gd name="T60" fmla="*/ 210754107 w 70"/>
                <a:gd name="T61" fmla="*/ 336739631 h 78"/>
                <a:gd name="T62" fmla="*/ 182651071 w 70"/>
                <a:gd name="T63" fmla="*/ 448982448 h 78"/>
                <a:gd name="T64" fmla="*/ 786810357 w 70"/>
                <a:gd name="T65" fmla="*/ 448982448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0" h="78">
                  <a:moveTo>
                    <a:pt x="68" y="53"/>
                  </a:moveTo>
                  <a:cubicBezTo>
                    <a:pt x="67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1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5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6" y="1"/>
                    <a:pt x="30" y="0"/>
                    <a:pt x="36" y="0"/>
                  </a:cubicBezTo>
                  <a:cubicBezTo>
                    <a:pt x="42" y="0"/>
                    <a:pt x="48" y="1"/>
                    <a:pt x="52" y="4"/>
                  </a:cubicBezTo>
                  <a:cubicBezTo>
                    <a:pt x="57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70" y="38"/>
                    <a:pt x="70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4" y="49"/>
                    <a:pt x="14" y="52"/>
                  </a:cubicBezTo>
                  <a:cubicBezTo>
                    <a:pt x="15" y="55"/>
                    <a:pt x="17" y="58"/>
                    <a:pt x="19" y="60"/>
                  </a:cubicBezTo>
                  <a:cubicBezTo>
                    <a:pt x="21" y="62"/>
                    <a:pt x="23" y="64"/>
                    <a:pt x="26" y="66"/>
                  </a:cubicBezTo>
                  <a:cubicBezTo>
                    <a:pt x="29" y="67"/>
                    <a:pt x="33" y="68"/>
                    <a:pt x="37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6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1" y="11"/>
                    <a:pt x="38" y="11"/>
                    <a:pt x="35" y="11"/>
                  </a:cubicBezTo>
                  <a:cubicBezTo>
                    <a:pt x="32" y="11"/>
                    <a:pt x="29" y="11"/>
                    <a:pt x="26" y="12"/>
                  </a:cubicBezTo>
                  <a:cubicBezTo>
                    <a:pt x="24" y="14"/>
                    <a:pt x="21" y="15"/>
                    <a:pt x="20" y="17"/>
                  </a:cubicBezTo>
                  <a:cubicBezTo>
                    <a:pt x="18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gray">
            <a:xfrm>
              <a:off x="7346191" y="4628596"/>
              <a:ext cx="237500" cy="290659"/>
            </a:xfrm>
            <a:custGeom>
              <a:avLst/>
              <a:gdLst>
                <a:gd name="T0" fmla="*/ 0 w 62"/>
                <a:gd name="T1" fmla="*/ 28329816 h 77"/>
                <a:gd name="T2" fmla="*/ 158600202 w 62"/>
                <a:gd name="T3" fmla="*/ 28329816 h 77"/>
                <a:gd name="T4" fmla="*/ 158600202 w 62"/>
                <a:gd name="T5" fmla="*/ 198297384 h 77"/>
                <a:gd name="T6" fmla="*/ 173018750 w 62"/>
                <a:gd name="T7" fmla="*/ 198297384 h 77"/>
                <a:gd name="T8" fmla="*/ 317200403 w 62"/>
                <a:gd name="T9" fmla="*/ 42492836 h 77"/>
                <a:gd name="T10" fmla="*/ 519056250 w 62"/>
                <a:gd name="T11" fmla="*/ 0 h 77"/>
                <a:gd name="T12" fmla="*/ 692075000 w 62"/>
                <a:gd name="T13" fmla="*/ 28329816 h 77"/>
                <a:gd name="T14" fmla="*/ 807419556 w 62"/>
                <a:gd name="T15" fmla="*/ 113311712 h 77"/>
                <a:gd name="T16" fmla="*/ 879512298 w 62"/>
                <a:gd name="T17" fmla="*/ 226623425 h 77"/>
                <a:gd name="T18" fmla="*/ 893930847 w 62"/>
                <a:gd name="T19" fmla="*/ 382427973 h 77"/>
                <a:gd name="T20" fmla="*/ 893930847 w 62"/>
                <a:gd name="T21" fmla="*/ 1090631839 h 77"/>
                <a:gd name="T22" fmla="*/ 720912097 w 62"/>
                <a:gd name="T23" fmla="*/ 1090631839 h 77"/>
                <a:gd name="T24" fmla="*/ 720912097 w 62"/>
                <a:gd name="T25" fmla="*/ 368264953 h 77"/>
                <a:gd name="T26" fmla="*/ 648819355 w 62"/>
                <a:gd name="T27" fmla="*/ 212460405 h 77"/>
                <a:gd name="T28" fmla="*/ 490219153 w 62"/>
                <a:gd name="T29" fmla="*/ 155804548 h 77"/>
                <a:gd name="T30" fmla="*/ 346037500 w 62"/>
                <a:gd name="T31" fmla="*/ 184134364 h 77"/>
                <a:gd name="T32" fmla="*/ 259530040 w 62"/>
                <a:gd name="T33" fmla="*/ 240790220 h 77"/>
                <a:gd name="T34" fmla="*/ 187437298 w 62"/>
                <a:gd name="T35" fmla="*/ 354101933 h 77"/>
                <a:gd name="T36" fmla="*/ 173018750 w 62"/>
                <a:gd name="T37" fmla="*/ 481576665 h 77"/>
                <a:gd name="T38" fmla="*/ 173018750 w 62"/>
                <a:gd name="T39" fmla="*/ 1090631839 h 77"/>
                <a:gd name="T40" fmla="*/ 0 w 62"/>
                <a:gd name="T41" fmla="*/ 1090631839 h 77"/>
                <a:gd name="T42" fmla="*/ 0 w 62"/>
                <a:gd name="T43" fmla="*/ 28329816 h 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2" h="77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9"/>
                    <a:pt x="18" y="5"/>
                    <a:pt x="22" y="3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1" y="0"/>
                    <a:pt x="45" y="1"/>
                    <a:pt x="48" y="2"/>
                  </a:cubicBezTo>
                  <a:cubicBezTo>
                    <a:pt x="52" y="3"/>
                    <a:pt x="54" y="5"/>
                    <a:pt x="56" y="8"/>
                  </a:cubicBezTo>
                  <a:cubicBezTo>
                    <a:pt x="58" y="10"/>
                    <a:pt x="60" y="13"/>
                    <a:pt x="61" y="16"/>
                  </a:cubicBezTo>
                  <a:cubicBezTo>
                    <a:pt x="61" y="20"/>
                    <a:pt x="62" y="23"/>
                    <a:pt x="62" y="27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48" y="18"/>
                    <a:pt x="45" y="15"/>
                  </a:cubicBezTo>
                  <a:cubicBezTo>
                    <a:pt x="43" y="12"/>
                    <a:pt x="39" y="11"/>
                    <a:pt x="34" y="11"/>
                  </a:cubicBezTo>
                  <a:cubicBezTo>
                    <a:pt x="31" y="11"/>
                    <a:pt x="27" y="11"/>
                    <a:pt x="24" y="13"/>
                  </a:cubicBezTo>
                  <a:cubicBezTo>
                    <a:pt x="22" y="14"/>
                    <a:pt x="19" y="15"/>
                    <a:pt x="18" y="17"/>
                  </a:cubicBezTo>
                  <a:cubicBezTo>
                    <a:pt x="16" y="20"/>
                    <a:pt x="14" y="22"/>
                    <a:pt x="13" y="25"/>
                  </a:cubicBezTo>
                  <a:cubicBezTo>
                    <a:pt x="13" y="28"/>
                    <a:pt x="12" y="31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gray">
            <a:xfrm>
              <a:off x="7619316" y="4545551"/>
              <a:ext cx="148435" cy="373703"/>
            </a:xfrm>
            <a:custGeom>
              <a:avLst/>
              <a:gdLst>
                <a:gd name="T0" fmla="*/ 346098468 w 40"/>
                <a:gd name="T1" fmla="*/ 329613673 h 98"/>
                <a:gd name="T2" fmla="*/ 553755322 w 40"/>
                <a:gd name="T3" fmla="*/ 329613673 h 98"/>
                <a:gd name="T4" fmla="*/ 553755322 w 40"/>
                <a:gd name="T5" fmla="*/ 487255326 h 98"/>
                <a:gd name="T6" fmla="*/ 346098468 w 40"/>
                <a:gd name="T7" fmla="*/ 487255326 h 98"/>
                <a:gd name="T8" fmla="*/ 346098468 w 40"/>
                <a:gd name="T9" fmla="*/ 1146478858 h 98"/>
                <a:gd name="T10" fmla="*/ 346098468 w 40"/>
                <a:gd name="T11" fmla="*/ 1203804135 h 98"/>
                <a:gd name="T12" fmla="*/ 373785306 w 40"/>
                <a:gd name="T13" fmla="*/ 1232464867 h 98"/>
                <a:gd name="T14" fmla="*/ 415317419 w 40"/>
                <a:gd name="T15" fmla="*/ 1246795233 h 98"/>
                <a:gd name="T16" fmla="*/ 470691096 w 40"/>
                <a:gd name="T17" fmla="*/ 1246795233 h 98"/>
                <a:gd name="T18" fmla="*/ 553755322 w 40"/>
                <a:gd name="T19" fmla="*/ 1246795233 h 98"/>
                <a:gd name="T20" fmla="*/ 553755322 w 40"/>
                <a:gd name="T21" fmla="*/ 1404436887 h 98"/>
                <a:gd name="T22" fmla="*/ 429158983 w 40"/>
                <a:gd name="T23" fmla="*/ 1404436887 h 98"/>
                <a:gd name="T24" fmla="*/ 304566355 w 40"/>
                <a:gd name="T25" fmla="*/ 1390106521 h 98"/>
                <a:gd name="T26" fmla="*/ 235347403 w 40"/>
                <a:gd name="T27" fmla="*/ 1361445789 h 98"/>
                <a:gd name="T28" fmla="*/ 193815290 w 40"/>
                <a:gd name="T29" fmla="*/ 1289790145 h 98"/>
                <a:gd name="T30" fmla="*/ 179970016 w 40"/>
                <a:gd name="T31" fmla="*/ 1160809224 h 98"/>
                <a:gd name="T32" fmla="*/ 179970016 w 40"/>
                <a:gd name="T33" fmla="*/ 487255326 h 98"/>
                <a:gd name="T34" fmla="*/ 0 w 40"/>
                <a:gd name="T35" fmla="*/ 487255326 h 98"/>
                <a:gd name="T36" fmla="*/ 0 w 40"/>
                <a:gd name="T37" fmla="*/ 329613673 h 98"/>
                <a:gd name="T38" fmla="*/ 179970016 w 40"/>
                <a:gd name="T39" fmla="*/ 329613673 h 98"/>
                <a:gd name="T40" fmla="*/ 179970016 w 40"/>
                <a:gd name="T41" fmla="*/ 0 h 98"/>
                <a:gd name="T42" fmla="*/ 346098468 w 40"/>
                <a:gd name="T43" fmla="*/ 0 h 98"/>
                <a:gd name="T44" fmla="*/ 346098468 w 40"/>
                <a:gd name="T45" fmla="*/ 329613673 h 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6" y="85"/>
                    <a:pt x="26" y="85"/>
                    <a:pt x="27" y="86"/>
                  </a:cubicBezTo>
                  <a:cubicBezTo>
                    <a:pt x="27" y="86"/>
                    <a:pt x="28" y="86"/>
                    <a:pt x="30" y="87"/>
                  </a:cubicBezTo>
                  <a:cubicBezTo>
                    <a:pt x="31" y="87"/>
                    <a:pt x="32" y="87"/>
                    <a:pt x="34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7" y="98"/>
                    <a:pt x="25" y="98"/>
                    <a:pt x="22" y="97"/>
                  </a:cubicBezTo>
                  <a:cubicBezTo>
                    <a:pt x="20" y="97"/>
                    <a:pt x="18" y="96"/>
                    <a:pt x="17" y="95"/>
                  </a:cubicBezTo>
                  <a:cubicBezTo>
                    <a:pt x="15" y="94"/>
                    <a:pt x="14" y="92"/>
                    <a:pt x="14" y="90"/>
                  </a:cubicBezTo>
                  <a:cubicBezTo>
                    <a:pt x="13" y="88"/>
                    <a:pt x="13" y="85"/>
                    <a:pt x="13" y="8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gray">
            <a:xfrm>
              <a:off x="7797441" y="4486233"/>
              <a:ext cx="314685" cy="314386"/>
            </a:xfrm>
            <a:custGeom>
              <a:avLst/>
              <a:gdLst>
                <a:gd name="T0" fmla="*/ 42268939 w 84"/>
                <a:gd name="T1" fmla="*/ 351895244 h 84"/>
                <a:gd name="T2" fmla="*/ 169068263 w 84"/>
                <a:gd name="T3" fmla="*/ 168907621 h 84"/>
                <a:gd name="T4" fmla="*/ 366319564 w 84"/>
                <a:gd name="T5" fmla="*/ 42228777 h 84"/>
                <a:gd name="T6" fmla="*/ 591746411 w 84"/>
                <a:gd name="T7" fmla="*/ 0 h 84"/>
                <a:gd name="T8" fmla="*/ 817169513 w 84"/>
                <a:gd name="T9" fmla="*/ 42228777 h 84"/>
                <a:gd name="T10" fmla="*/ 1014420814 w 84"/>
                <a:gd name="T11" fmla="*/ 168907621 h 84"/>
                <a:gd name="T12" fmla="*/ 1141220138 w 84"/>
                <a:gd name="T13" fmla="*/ 351895244 h 84"/>
                <a:gd name="T14" fmla="*/ 1183489076 w 84"/>
                <a:gd name="T15" fmla="*/ 591184160 h 84"/>
                <a:gd name="T16" fmla="*/ 1141220138 w 84"/>
                <a:gd name="T17" fmla="*/ 830469332 h 84"/>
                <a:gd name="T18" fmla="*/ 1014420814 w 84"/>
                <a:gd name="T19" fmla="*/ 1013456955 h 84"/>
                <a:gd name="T20" fmla="*/ 817169513 w 84"/>
                <a:gd name="T21" fmla="*/ 1140135800 h 84"/>
                <a:gd name="T22" fmla="*/ 591746411 w 84"/>
                <a:gd name="T23" fmla="*/ 1182364576 h 84"/>
                <a:gd name="T24" fmla="*/ 366319564 w 84"/>
                <a:gd name="T25" fmla="*/ 1140135800 h 84"/>
                <a:gd name="T26" fmla="*/ 169068263 w 84"/>
                <a:gd name="T27" fmla="*/ 1013456955 h 84"/>
                <a:gd name="T28" fmla="*/ 42268939 w 84"/>
                <a:gd name="T29" fmla="*/ 830469332 h 84"/>
                <a:gd name="T30" fmla="*/ 0 w 84"/>
                <a:gd name="T31" fmla="*/ 591184160 h 84"/>
                <a:gd name="T32" fmla="*/ 42268939 w 84"/>
                <a:gd name="T33" fmla="*/ 351895244 h 84"/>
                <a:gd name="T34" fmla="*/ 140892716 w 84"/>
                <a:gd name="T35" fmla="*/ 788244299 h 84"/>
                <a:gd name="T36" fmla="*/ 239516494 w 84"/>
                <a:gd name="T37" fmla="*/ 957151920 h 84"/>
                <a:gd name="T38" fmla="*/ 394495110 w 84"/>
                <a:gd name="T39" fmla="*/ 1055681989 h 84"/>
                <a:gd name="T40" fmla="*/ 591746411 w 84"/>
                <a:gd name="T41" fmla="*/ 1097910766 h 84"/>
                <a:gd name="T42" fmla="*/ 788993966 w 84"/>
                <a:gd name="T43" fmla="*/ 1055681989 h 84"/>
                <a:gd name="T44" fmla="*/ 943972583 w 84"/>
                <a:gd name="T45" fmla="*/ 957151920 h 84"/>
                <a:gd name="T46" fmla="*/ 1042596360 w 84"/>
                <a:gd name="T47" fmla="*/ 788244299 h 84"/>
                <a:gd name="T48" fmla="*/ 1084865299 w 84"/>
                <a:gd name="T49" fmla="*/ 591184160 h 84"/>
                <a:gd name="T50" fmla="*/ 1042596360 w 84"/>
                <a:gd name="T51" fmla="*/ 394120278 h 84"/>
                <a:gd name="T52" fmla="*/ 943972583 w 84"/>
                <a:gd name="T53" fmla="*/ 225212657 h 84"/>
                <a:gd name="T54" fmla="*/ 788993966 w 84"/>
                <a:gd name="T55" fmla="*/ 126682587 h 84"/>
                <a:gd name="T56" fmla="*/ 591746411 w 84"/>
                <a:gd name="T57" fmla="*/ 84453811 h 84"/>
                <a:gd name="T58" fmla="*/ 394495110 w 84"/>
                <a:gd name="T59" fmla="*/ 126682587 h 84"/>
                <a:gd name="T60" fmla="*/ 239516494 w 84"/>
                <a:gd name="T61" fmla="*/ 225212657 h 84"/>
                <a:gd name="T62" fmla="*/ 140892716 w 84"/>
                <a:gd name="T63" fmla="*/ 394120278 h 84"/>
                <a:gd name="T64" fmla="*/ 98623778 w 84"/>
                <a:gd name="T65" fmla="*/ 591184160 h 84"/>
                <a:gd name="T66" fmla="*/ 140892716 w 84"/>
                <a:gd name="T67" fmla="*/ 788244299 h 84"/>
                <a:gd name="T68" fmla="*/ 366319564 w 84"/>
                <a:gd name="T69" fmla="*/ 239288916 h 84"/>
                <a:gd name="T70" fmla="*/ 634011604 w 84"/>
                <a:gd name="T71" fmla="*/ 239288916 h 84"/>
                <a:gd name="T72" fmla="*/ 817169513 w 84"/>
                <a:gd name="T73" fmla="*/ 295590208 h 84"/>
                <a:gd name="T74" fmla="*/ 873528098 w 84"/>
                <a:gd name="T75" fmla="*/ 450425313 h 84"/>
                <a:gd name="T76" fmla="*/ 817169513 w 84"/>
                <a:gd name="T77" fmla="*/ 577107901 h 84"/>
                <a:gd name="T78" fmla="*/ 690370189 w 84"/>
                <a:gd name="T79" fmla="*/ 633409194 h 84"/>
                <a:gd name="T80" fmla="*/ 887617744 w 84"/>
                <a:gd name="T81" fmla="*/ 943075661 h 84"/>
                <a:gd name="T82" fmla="*/ 774904320 w 84"/>
                <a:gd name="T83" fmla="*/ 943075661 h 84"/>
                <a:gd name="T84" fmla="*/ 577656765 w 84"/>
                <a:gd name="T85" fmla="*/ 647485452 h 84"/>
                <a:gd name="T86" fmla="*/ 464943341 w 84"/>
                <a:gd name="T87" fmla="*/ 647485452 h 84"/>
                <a:gd name="T88" fmla="*/ 464943341 w 84"/>
                <a:gd name="T89" fmla="*/ 943075661 h 84"/>
                <a:gd name="T90" fmla="*/ 366319564 w 84"/>
                <a:gd name="T91" fmla="*/ 943075661 h 84"/>
                <a:gd name="T92" fmla="*/ 366319564 w 84"/>
                <a:gd name="T93" fmla="*/ 239288916 h 84"/>
                <a:gd name="T94" fmla="*/ 464943341 w 84"/>
                <a:gd name="T95" fmla="*/ 548955383 h 84"/>
                <a:gd name="T96" fmla="*/ 577656765 w 84"/>
                <a:gd name="T97" fmla="*/ 548955383 h 84"/>
                <a:gd name="T98" fmla="*/ 648101250 w 84"/>
                <a:gd name="T99" fmla="*/ 548955383 h 84"/>
                <a:gd name="T100" fmla="*/ 704456089 w 84"/>
                <a:gd name="T101" fmla="*/ 534879124 h 84"/>
                <a:gd name="T102" fmla="*/ 746725028 w 84"/>
                <a:gd name="T103" fmla="*/ 506726606 h 84"/>
                <a:gd name="T104" fmla="*/ 760814674 w 84"/>
                <a:gd name="T105" fmla="*/ 436349055 h 84"/>
                <a:gd name="T106" fmla="*/ 746725028 w 84"/>
                <a:gd name="T107" fmla="*/ 380044019 h 84"/>
                <a:gd name="T108" fmla="*/ 718545735 w 84"/>
                <a:gd name="T109" fmla="*/ 351895244 h 84"/>
                <a:gd name="T110" fmla="*/ 662190896 w 84"/>
                <a:gd name="T111" fmla="*/ 337818985 h 84"/>
                <a:gd name="T112" fmla="*/ 605832311 w 84"/>
                <a:gd name="T113" fmla="*/ 337818985 h 84"/>
                <a:gd name="T114" fmla="*/ 464943341 w 84"/>
                <a:gd name="T115" fmla="*/ 337818985 h 84"/>
                <a:gd name="T116" fmla="*/ 464943341 w 84"/>
                <a:gd name="T117" fmla="*/ 548955383 h 8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4" h="84">
                  <a:moveTo>
                    <a:pt x="3" y="25"/>
                  </a:moveTo>
                  <a:cubicBezTo>
                    <a:pt x="5" y="20"/>
                    <a:pt x="8" y="16"/>
                    <a:pt x="12" y="12"/>
                  </a:cubicBezTo>
                  <a:cubicBezTo>
                    <a:pt x="16" y="8"/>
                    <a:pt x="21" y="5"/>
                    <a:pt x="26" y="3"/>
                  </a:cubicBezTo>
                  <a:cubicBezTo>
                    <a:pt x="31" y="1"/>
                    <a:pt x="36" y="0"/>
                    <a:pt x="42" y="0"/>
                  </a:cubicBezTo>
                  <a:cubicBezTo>
                    <a:pt x="48" y="0"/>
                    <a:pt x="53" y="1"/>
                    <a:pt x="58" y="3"/>
                  </a:cubicBezTo>
                  <a:cubicBezTo>
                    <a:pt x="64" y="5"/>
                    <a:pt x="68" y="8"/>
                    <a:pt x="72" y="12"/>
                  </a:cubicBezTo>
                  <a:cubicBezTo>
                    <a:pt x="76" y="16"/>
                    <a:pt x="79" y="20"/>
                    <a:pt x="81" y="25"/>
                  </a:cubicBezTo>
                  <a:cubicBezTo>
                    <a:pt x="83" y="30"/>
                    <a:pt x="84" y="36"/>
                    <a:pt x="84" y="42"/>
                  </a:cubicBezTo>
                  <a:cubicBezTo>
                    <a:pt x="84" y="48"/>
                    <a:pt x="83" y="54"/>
                    <a:pt x="81" y="59"/>
                  </a:cubicBezTo>
                  <a:cubicBezTo>
                    <a:pt x="79" y="64"/>
                    <a:pt x="76" y="68"/>
                    <a:pt x="72" y="72"/>
                  </a:cubicBezTo>
                  <a:cubicBezTo>
                    <a:pt x="68" y="76"/>
                    <a:pt x="64" y="79"/>
                    <a:pt x="58" y="81"/>
                  </a:cubicBezTo>
                  <a:cubicBezTo>
                    <a:pt x="53" y="83"/>
                    <a:pt x="48" y="84"/>
                    <a:pt x="42" y="84"/>
                  </a:cubicBezTo>
                  <a:cubicBezTo>
                    <a:pt x="36" y="84"/>
                    <a:pt x="31" y="83"/>
                    <a:pt x="26" y="81"/>
                  </a:cubicBezTo>
                  <a:cubicBezTo>
                    <a:pt x="21" y="79"/>
                    <a:pt x="16" y="76"/>
                    <a:pt x="12" y="72"/>
                  </a:cubicBezTo>
                  <a:cubicBezTo>
                    <a:pt x="8" y="68"/>
                    <a:pt x="5" y="64"/>
                    <a:pt x="3" y="59"/>
                  </a:cubicBezTo>
                  <a:cubicBezTo>
                    <a:pt x="1" y="54"/>
                    <a:pt x="0" y="48"/>
                    <a:pt x="0" y="42"/>
                  </a:cubicBezTo>
                  <a:cubicBezTo>
                    <a:pt x="0" y="36"/>
                    <a:pt x="1" y="30"/>
                    <a:pt x="3" y="25"/>
                  </a:cubicBezTo>
                  <a:close/>
                  <a:moveTo>
                    <a:pt x="10" y="56"/>
                  </a:moveTo>
                  <a:cubicBezTo>
                    <a:pt x="12" y="61"/>
                    <a:pt x="14" y="65"/>
                    <a:pt x="17" y="68"/>
                  </a:cubicBezTo>
                  <a:cubicBezTo>
                    <a:pt x="20" y="71"/>
                    <a:pt x="24" y="74"/>
                    <a:pt x="28" y="75"/>
                  </a:cubicBezTo>
                  <a:cubicBezTo>
                    <a:pt x="33" y="77"/>
                    <a:pt x="37" y="78"/>
                    <a:pt x="42" y="78"/>
                  </a:cubicBezTo>
                  <a:cubicBezTo>
                    <a:pt x="47" y="78"/>
                    <a:pt x="52" y="77"/>
                    <a:pt x="56" y="75"/>
                  </a:cubicBezTo>
                  <a:cubicBezTo>
                    <a:pt x="60" y="74"/>
                    <a:pt x="64" y="71"/>
                    <a:pt x="67" y="68"/>
                  </a:cubicBezTo>
                  <a:cubicBezTo>
                    <a:pt x="70" y="65"/>
                    <a:pt x="72" y="61"/>
                    <a:pt x="74" y="56"/>
                  </a:cubicBezTo>
                  <a:cubicBezTo>
                    <a:pt x="76" y="52"/>
                    <a:pt x="77" y="47"/>
                    <a:pt x="77" y="42"/>
                  </a:cubicBezTo>
                  <a:cubicBezTo>
                    <a:pt x="77" y="37"/>
                    <a:pt x="76" y="32"/>
                    <a:pt x="74" y="28"/>
                  </a:cubicBezTo>
                  <a:cubicBezTo>
                    <a:pt x="72" y="23"/>
                    <a:pt x="70" y="20"/>
                    <a:pt x="67" y="16"/>
                  </a:cubicBezTo>
                  <a:cubicBezTo>
                    <a:pt x="64" y="13"/>
                    <a:pt x="60" y="11"/>
                    <a:pt x="56" y="9"/>
                  </a:cubicBezTo>
                  <a:cubicBezTo>
                    <a:pt x="52" y="7"/>
                    <a:pt x="47" y="6"/>
                    <a:pt x="42" y="6"/>
                  </a:cubicBezTo>
                  <a:cubicBezTo>
                    <a:pt x="37" y="6"/>
                    <a:pt x="33" y="7"/>
                    <a:pt x="28" y="9"/>
                  </a:cubicBezTo>
                  <a:cubicBezTo>
                    <a:pt x="24" y="11"/>
                    <a:pt x="20" y="13"/>
                    <a:pt x="17" y="16"/>
                  </a:cubicBezTo>
                  <a:cubicBezTo>
                    <a:pt x="14" y="20"/>
                    <a:pt x="12" y="23"/>
                    <a:pt x="10" y="28"/>
                  </a:cubicBezTo>
                  <a:cubicBezTo>
                    <a:pt x="8" y="32"/>
                    <a:pt x="7" y="37"/>
                    <a:pt x="7" y="42"/>
                  </a:cubicBezTo>
                  <a:cubicBezTo>
                    <a:pt x="7" y="47"/>
                    <a:pt x="8" y="52"/>
                    <a:pt x="10" y="56"/>
                  </a:cubicBezTo>
                  <a:close/>
                  <a:moveTo>
                    <a:pt x="26" y="17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51" y="17"/>
                    <a:pt x="55" y="19"/>
                    <a:pt x="58" y="21"/>
                  </a:cubicBezTo>
                  <a:cubicBezTo>
                    <a:pt x="61" y="23"/>
                    <a:pt x="62" y="27"/>
                    <a:pt x="62" y="32"/>
                  </a:cubicBezTo>
                  <a:cubicBezTo>
                    <a:pt x="62" y="36"/>
                    <a:pt x="61" y="39"/>
                    <a:pt x="58" y="41"/>
                  </a:cubicBezTo>
                  <a:cubicBezTo>
                    <a:pt x="56" y="43"/>
                    <a:pt x="53" y="45"/>
                    <a:pt x="49" y="45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26" y="67"/>
                    <a:pt x="26" y="67"/>
                    <a:pt x="26" y="67"/>
                  </a:cubicBezTo>
                  <a:lnTo>
                    <a:pt x="26" y="17"/>
                  </a:lnTo>
                  <a:close/>
                  <a:moveTo>
                    <a:pt x="33" y="39"/>
                  </a:moveTo>
                  <a:cubicBezTo>
                    <a:pt x="41" y="39"/>
                    <a:pt x="41" y="39"/>
                    <a:pt x="41" y="39"/>
                  </a:cubicBezTo>
                  <a:cubicBezTo>
                    <a:pt x="43" y="39"/>
                    <a:pt x="45" y="39"/>
                    <a:pt x="46" y="39"/>
                  </a:cubicBezTo>
                  <a:cubicBezTo>
                    <a:pt x="48" y="39"/>
                    <a:pt x="49" y="39"/>
                    <a:pt x="50" y="38"/>
                  </a:cubicBezTo>
                  <a:cubicBezTo>
                    <a:pt x="52" y="38"/>
                    <a:pt x="53" y="37"/>
                    <a:pt x="53" y="36"/>
                  </a:cubicBezTo>
                  <a:cubicBezTo>
                    <a:pt x="54" y="35"/>
                    <a:pt x="54" y="33"/>
                    <a:pt x="54" y="31"/>
                  </a:cubicBezTo>
                  <a:cubicBezTo>
                    <a:pt x="54" y="30"/>
                    <a:pt x="54" y="28"/>
                    <a:pt x="53" y="27"/>
                  </a:cubicBezTo>
                  <a:cubicBezTo>
                    <a:pt x="53" y="26"/>
                    <a:pt x="52" y="26"/>
                    <a:pt x="51" y="25"/>
                  </a:cubicBezTo>
                  <a:cubicBezTo>
                    <a:pt x="50" y="24"/>
                    <a:pt x="49" y="24"/>
                    <a:pt x="47" y="24"/>
                  </a:cubicBezTo>
                  <a:cubicBezTo>
                    <a:pt x="46" y="24"/>
                    <a:pt x="45" y="24"/>
                    <a:pt x="43" y="24"/>
                  </a:cubicBezTo>
                  <a:cubicBezTo>
                    <a:pt x="33" y="24"/>
                    <a:pt x="33" y="24"/>
                    <a:pt x="33" y="24"/>
                  </a:cubicBezTo>
                  <a:lnTo>
                    <a:pt x="33" y="3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4" y="253048"/>
            <a:ext cx="8251825" cy="605254"/>
          </a:xfrm>
        </p:spPr>
        <p:txBody>
          <a:bodyPr>
            <a:noAutofit/>
          </a:bodyPr>
          <a:lstStyle>
            <a:lvl1pPr algn="l">
              <a:defRPr sz="3900" baseline="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47675" y="855981"/>
            <a:ext cx="8251825" cy="62992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900">
                <a:solidFill>
                  <a:schemeClr val="tx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_bg_beet_part2.jpg  &lt;IGNORE&gt;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15" descr="section.jpg &lt;IGNORE&gt;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0"/>
          <p:cNvGrpSpPr/>
          <p:nvPr userDrawn="1"/>
        </p:nvGrpSpPr>
        <p:grpSpPr bwMode="gray">
          <a:xfrm>
            <a:off x="6901056" y="5829386"/>
            <a:ext cx="1894407" cy="855073"/>
            <a:chOff x="1028700" y="1828800"/>
            <a:chExt cx="7083426" cy="3197226"/>
          </a:xfrm>
          <a:solidFill>
            <a:srgbClr val="FFFFFF"/>
          </a:solidFill>
        </p:grpSpPr>
        <p:sp>
          <p:nvSpPr>
            <p:cNvPr id="7" name="Freeform 6"/>
            <p:cNvSpPr>
              <a:spLocks/>
            </p:cNvSpPr>
            <p:nvPr/>
          </p:nvSpPr>
          <p:spPr bwMode="gray">
            <a:xfrm>
              <a:off x="3371850" y="1828800"/>
              <a:ext cx="1697038" cy="2027238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gray">
            <a:xfrm>
              <a:off x="5222875" y="1828800"/>
              <a:ext cx="1758950" cy="2027238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gray">
            <a:xfrm>
              <a:off x="7304088" y="1870075"/>
              <a:ext cx="417513" cy="1944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gray">
            <a:xfrm>
              <a:off x="1028700" y="4525963"/>
              <a:ext cx="269875" cy="39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8" y="26"/>
                </a:cxn>
                <a:cxn ang="0">
                  <a:pos x="31" y="26"/>
                </a:cxn>
                <a:cxn ang="0">
                  <a:pos x="31" y="107"/>
                </a:cxn>
                <a:cxn ang="0">
                  <a:pos x="159" y="107"/>
                </a:cxn>
                <a:cxn ang="0">
                  <a:pos x="159" y="133"/>
                </a:cxn>
                <a:cxn ang="0">
                  <a:pos x="31" y="133"/>
                </a:cxn>
                <a:cxn ang="0">
                  <a:pos x="31" y="218"/>
                </a:cxn>
                <a:cxn ang="0">
                  <a:pos x="170" y="218"/>
                </a:cxn>
                <a:cxn ang="0">
                  <a:pos x="170" y="246"/>
                </a:cxn>
                <a:cxn ang="0">
                  <a:pos x="0" y="246"/>
                </a:cxn>
                <a:cxn ang="0">
                  <a:pos x="0" y="0"/>
                </a:cxn>
              </a:cxnLst>
              <a:rect l="0" t="0" r="r" b="b"/>
              <a:pathLst>
                <a:path w="170" h="246">
                  <a:moveTo>
                    <a:pt x="0" y="0"/>
                  </a:moveTo>
                  <a:lnTo>
                    <a:pt x="168" y="0"/>
                  </a:lnTo>
                  <a:lnTo>
                    <a:pt x="168" y="26"/>
                  </a:lnTo>
                  <a:lnTo>
                    <a:pt x="31" y="26"/>
                  </a:lnTo>
                  <a:lnTo>
                    <a:pt x="31" y="107"/>
                  </a:lnTo>
                  <a:lnTo>
                    <a:pt x="159" y="107"/>
                  </a:lnTo>
                  <a:lnTo>
                    <a:pt x="159" y="133"/>
                  </a:lnTo>
                  <a:lnTo>
                    <a:pt x="31" y="133"/>
                  </a:lnTo>
                  <a:lnTo>
                    <a:pt x="31" y="218"/>
                  </a:lnTo>
                  <a:lnTo>
                    <a:pt x="170" y="218"/>
                  </a:lnTo>
                  <a:lnTo>
                    <a:pt x="170" y="246"/>
                  </a:lnTo>
                  <a:lnTo>
                    <a:pt x="0" y="2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gray">
            <a:xfrm>
              <a:off x="1322388" y="4635500"/>
              <a:ext cx="269875" cy="280988"/>
            </a:xfrm>
            <a:custGeom>
              <a:avLst/>
              <a:gdLst/>
              <a:ahLst/>
              <a:cxnLst>
                <a:cxn ang="0">
                  <a:pos x="66" y="83"/>
                </a:cxn>
                <a:cxn ang="0">
                  <a:pos x="4" y="0"/>
                </a:cxn>
                <a:cxn ang="0">
                  <a:pos x="42" y="0"/>
                </a:cxn>
                <a:cxn ang="0">
                  <a:pos x="85" y="61"/>
                </a:cxn>
                <a:cxn ang="0">
                  <a:pos x="127" y="0"/>
                </a:cxn>
                <a:cxn ang="0">
                  <a:pos x="163" y="0"/>
                </a:cxn>
                <a:cxn ang="0">
                  <a:pos x="101" y="80"/>
                </a:cxn>
                <a:cxn ang="0">
                  <a:pos x="170" y="177"/>
                </a:cxn>
                <a:cxn ang="0">
                  <a:pos x="134" y="177"/>
                </a:cxn>
                <a:cxn ang="0">
                  <a:pos x="85" y="104"/>
                </a:cxn>
                <a:cxn ang="0">
                  <a:pos x="35" y="177"/>
                </a:cxn>
                <a:cxn ang="0">
                  <a:pos x="0" y="177"/>
                </a:cxn>
                <a:cxn ang="0">
                  <a:pos x="66" y="83"/>
                </a:cxn>
              </a:cxnLst>
              <a:rect l="0" t="0" r="r" b="b"/>
              <a:pathLst>
                <a:path w="170" h="177">
                  <a:moveTo>
                    <a:pt x="66" y="83"/>
                  </a:moveTo>
                  <a:lnTo>
                    <a:pt x="4" y="0"/>
                  </a:lnTo>
                  <a:lnTo>
                    <a:pt x="42" y="0"/>
                  </a:lnTo>
                  <a:lnTo>
                    <a:pt x="85" y="61"/>
                  </a:lnTo>
                  <a:lnTo>
                    <a:pt x="127" y="0"/>
                  </a:lnTo>
                  <a:lnTo>
                    <a:pt x="163" y="0"/>
                  </a:lnTo>
                  <a:lnTo>
                    <a:pt x="101" y="80"/>
                  </a:lnTo>
                  <a:lnTo>
                    <a:pt x="170" y="177"/>
                  </a:lnTo>
                  <a:lnTo>
                    <a:pt x="134" y="177"/>
                  </a:lnTo>
                  <a:lnTo>
                    <a:pt x="85" y="104"/>
                  </a:lnTo>
                  <a:lnTo>
                    <a:pt x="35" y="177"/>
                  </a:lnTo>
                  <a:lnTo>
                    <a:pt x="0" y="177"/>
                  </a:lnTo>
                  <a:lnTo>
                    <a:pt x="66" y="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gray">
            <a:xfrm>
              <a:off x="1633538" y="4627563"/>
              <a:ext cx="266700" cy="39846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2"/>
                </a:cxn>
                <a:cxn ang="0">
                  <a:pos x="13" y="12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52" y="3"/>
                </a:cxn>
                <a:cxn ang="0">
                  <a:pos x="62" y="12"/>
                </a:cxn>
                <a:cxn ang="0">
                  <a:pos x="69" y="24"/>
                </a:cxn>
                <a:cxn ang="0">
                  <a:pos x="71" y="39"/>
                </a:cxn>
                <a:cxn ang="0">
                  <a:pos x="69" y="55"/>
                </a:cxn>
                <a:cxn ang="0">
                  <a:pos x="63" y="67"/>
                </a:cxn>
                <a:cxn ang="0">
                  <a:pos x="52" y="75"/>
                </a:cxn>
                <a:cxn ang="0">
                  <a:pos x="37" y="78"/>
                </a:cxn>
                <a:cxn ang="0">
                  <a:pos x="31" y="78"/>
                </a:cxn>
                <a:cxn ang="0">
                  <a:pos x="24" y="76"/>
                </a:cxn>
                <a:cxn ang="0">
                  <a:pos x="18" y="72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2" y="106"/>
                </a:cxn>
                <a:cxn ang="0">
                  <a:pos x="0" y="106"/>
                </a:cxn>
                <a:cxn ang="0">
                  <a:pos x="0" y="2"/>
                </a:cxn>
                <a:cxn ang="0">
                  <a:pos x="57" y="28"/>
                </a:cxn>
                <a:cxn ang="0">
                  <a:pos x="52" y="19"/>
                </a:cxn>
                <a:cxn ang="0">
                  <a:pos x="45" y="13"/>
                </a:cxn>
                <a:cxn ang="0">
                  <a:pos x="35" y="11"/>
                </a:cxn>
                <a:cxn ang="0">
                  <a:pos x="24" y="13"/>
                </a:cxn>
                <a:cxn ang="0">
                  <a:pos x="17" y="20"/>
                </a:cxn>
                <a:cxn ang="0">
                  <a:pos x="13" y="29"/>
                </a:cxn>
                <a:cxn ang="0">
                  <a:pos x="12" y="39"/>
                </a:cxn>
                <a:cxn ang="0">
                  <a:pos x="13" y="50"/>
                </a:cxn>
                <a:cxn ang="0">
                  <a:pos x="17" y="59"/>
                </a:cxn>
                <a:cxn ang="0">
                  <a:pos x="25" y="65"/>
                </a:cxn>
                <a:cxn ang="0">
                  <a:pos x="35" y="68"/>
                </a:cxn>
                <a:cxn ang="0">
                  <a:pos x="46" y="65"/>
                </a:cxn>
                <a:cxn ang="0">
                  <a:pos x="53" y="59"/>
                </a:cxn>
                <a:cxn ang="0">
                  <a:pos x="57" y="49"/>
                </a:cxn>
                <a:cxn ang="0">
                  <a:pos x="58" y="39"/>
                </a:cxn>
                <a:cxn ang="0">
                  <a:pos x="57" y="28"/>
                </a:cxn>
              </a:cxnLst>
              <a:rect l="0" t="0" r="r" b="b"/>
              <a:pathLst>
                <a:path w="71" h="106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5" y="8"/>
                    <a:pt x="18" y="5"/>
                    <a:pt x="22" y="3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2" y="0"/>
                    <a:pt x="47" y="1"/>
                    <a:pt x="52" y="3"/>
                  </a:cubicBezTo>
                  <a:cubicBezTo>
                    <a:pt x="56" y="5"/>
                    <a:pt x="60" y="8"/>
                    <a:pt x="62" y="12"/>
                  </a:cubicBezTo>
                  <a:cubicBezTo>
                    <a:pt x="65" y="15"/>
                    <a:pt x="67" y="20"/>
                    <a:pt x="69" y="24"/>
                  </a:cubicBezTo>
                  <a:cubicBezTo>
                    <a:pt x="70" y="29"/>
                    <a:pt x="71" y="34"/>
                    <a:pt x="71" y="39"/>
                  </a:cubicBezTo>
                  <a:cubicBezTo>
                    <a:pt x="71" y="45"/>
                    <a:pt x="70" y="50"/>
                    <a:pt x="69" y="55"/>
                  </a:cubicBezTo>
                  <a:cubicBezTo>
                    <a:pt x="68" y="59"/>
                    <a:pt x="65" y="63"/>
                    <a:pt x="63" y="67"/>
                  </a:cubicBezTo>
                  <a:cubicBezTo>
                    <a:pt x="60" y="70"/>
                    <a:pt x="56" y="73"/>
                    <a:pt x="52" y="75"/>
                  </a:cubicBezTo>
                  <a:cubicBezTo>
                    <a:pt x="48" y="77"/>
                    <a:pt x="42" y="78"/>
                    <a:pt x="37" y="78"/>
                  </a:cubicBezTo>
                  <a:cubicBezTo>
                    <a:pt x="35" y="78"/>
                    <a:pt x="33" y="78"/>
                    <a:pt x="31" y="78"/>
                  </a:cubicBezTo>
                  <a:cubicBezTo>
                    <a:pt x="28" y="78"/>
                    <a:pt x="26" y="77"/>
                    <a:pt x="24" y="76"/>
                  </a:cubicBezTo>
                  <a:cubicBezTo>
                    <a:pt x="22" y="75"/>
                    <a:pt x="20" y="74"/>
                    <a:pt x="18" y="72"/>
                  </a:cubicBezTo>
                  <a:cubicBezTo>
                    <a:pt x="16" y="71"/>
                    <a:pt x="14" y="69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0" y="106"/>
                    <a:pt x="0" y="106"/>
                    <a:pt x="0" y="106"/>
                  </a:cubicBezTo>
                  <a:lnTo>
                    <a:pt x="0" y="2"/>
                  </a:lnTo>
                  <a:close/>
                  <a:moveTo>
                    <a:pt x="57" y="28"/>
                  </a:moveTo>
                  <a:cubicBezTo>
                    <a:pt x="56" y="25"/>
                    <a:pt x="54" y="22"/>
                    <a:pt x="52" y="19"/>
                  </a:cubicBezTo>
                  <a:cubicBezTo>
                    <a:pt x="51" y="17"/>
                    <a:pt x="48" y="15"/>
                    <a:pt x="45" y="13"/>
                  </a:cubicBezTo>
                  <a:cubicBezTo>
                    <a:pt x="42" y="12"/>
                    <a:pt x="39" y="11"/>
                    <a:pt x="35" y="11"/>
                  </a:cubicBezTo>
                  <a:cubicBezTo>
                    <a:pt x="31" y="11"/>
                    <a:pt x="27" y="12"/>
                    <a:pt x="24" y="13"/>
                  </a:cubicBezTo>
                  <a:cubicBezTo>
                    <a:pt x="21" y="15"/>
                    <a:pt x="19" y="17"/>
                    <a:pt x="17" y="20"/>
                  </a:cubicBezTo>
                  <a:cubicBezTo>
                    <a:pt x="15" y="22"/>
                    <a:pt x="14" y="25"/>
                    <a:pt x="13" y="29"/>
                  </a:cubicBezTo>
                  <a:cubicBezTo>
                    <a:pt x="12" y="32"/>
                    <a:pt x="12" y="36"/>
                    <a:pt x="12" y="39"/>
                  </a:cubicBezTo>
                  <a:cubicBezTo>
                    <a:pt x="12" y="43"/>
                    <a:pt x="12" y="46"/>
                    <a:pt x="13" y="50"/>
                  </a:cubicBezTo>
                  <a:cubicBezTo>
                    <a:pt x="14" y="53"/>
                    <a:pt x="15" y="56"/>
                    <a:pt x="17" y="59"/>
                  </a:cubicBezTo>
                  <a:cubicBezTo>
                    <a:pt x="19" y="61"/>
                    <a:pt x="22" y="64"/>
                    <a:pt x="25" y="65"/>
                  </a:cubicBezTo>
                  <a:cubicBezTo>
                    <a:pt x="28" y="67"/>
                    <a:pt x="31" y="68"/>
                    <a:pt x="35" y="68"/>
                  </a:cubicBezTo>
                  <a:cubicBezTo>
                    <a:pt x="40" y="68"/>
                    <a:pt x="43" y="67"/>
                    <a:pt x="46" y="65"/>
                  </a:cubicBezTo>
                  <a:cubicBezTo>
                    <a:pt x="49" y="63"/>
                    <a:pt x="51" y="61"/>
                    <a:pt x="53" y="59"/>
                  </a:cubicBezTo>
                  <a:cubicBezTo>
                    <a:pt x="55" y="56"/>
                    <a:pt x="56" y="53"/>
                    <a:pt x="57" y="49"/>
                  </a:cubicBezTo>
                  <a:cubicBezTo>
                    <a:pt x="58" y="46"/>
                    <a:pt x="58" y="42"/>
                    <a:pt x="58" y="39"/>
                  </a:cubicBezTo>
                  <a:cubicBezTo>
                    <a:pt x="58" y="35"/>
                    <a:pt x="58" y="32"/>
                    <a:pt x="57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gray">
            <a:xfrm>
              <a:off x="1938338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8" y="11"/>
                    <a:pt x="35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>
              <a:off x="2241550" y="4627563"/>
              <a:ext cx="15081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7"/>
                </a:cxn>
                <a:cxn ang="0">
                  <a:pos x="12" y="17"/>
                </a:cxn>
                <a:cxn ang="0">
                  <a:pos x="23" y="4"/>
                </a:cxn>
                <a:cxn ang="0">
                  <a:pos x="40" y="0"/>
                </a:cxn>
                <a:cxn ang="0">
                  <a:pos x="40" y="13"/>
                </a:cxn>
                <a:cxn ang="0">
                  <a:pos x="27" y="15"/>
                </a:cxn>
                <a:cxn ang="0">
                  <a:pos x="18" y="21"/>
                </a:cxn>
                <a:cxn ang="0">
                  <a:pos x="14" y="31"/>
                </a:cxn>
                <a:cxn ang="0">
                  <a:pos x="12" y="43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40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5" y="11"/>
                    <a:pt x="19" y="7"/>
                    <a:pt x="23" y="4"/>
                  </a:cubicBezTo>
                  <a:cubicBezTo>
                    <a:pt x="27" y="1"/>
                    <a:pt x="33" y="0"/>
                    <a:pt x="40" y="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5" y="13"/>
                    <a:pt x="30" y="14"/>
                    <a:pt x="27" y="15"/>
                  </a:cubicBezTo>
                  <a:cubicBezTo>
                    <a:pt x="23" y="16"/>
                    <a:pt x="21" y="18"/>
                    <a:pt x="18" y="21"/>
                  </a:cubicBezTo>
                  <a:cubicBezTo>
                    <a:pt x="16" y="24"/>
                    <a:pt x="15" y="27"/>
                    <a:pt x="14" y="31"/>
                  </a:cubicBezTo>
                  <a:cubicBezTo>
                    <a:pt x="13" y="34"/>
                    <a:pt x="12" y="39"/>
                    <a:pt x="12" y="43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gray">
            <a:xfrm>
              <a:off x="2425700" y="4525963"/>
              <a:ext cx="44450" cy="390525"/>
            </a:xfrm>
            <a:custGeom>
              <a:avLst/>
              <a:gdLst/>
              <a:ahLst/>
              <a:cxnLst>
                <a:cxn ang="0">
                  <a:pos x="28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35"/>
                </a:cxn>
                <a:cxn ang="0">
                  <a:pos x="0" y="69"/>
                </a:cxn>
                <a:cxn ang="0">
                  <a:pos x="28" y="69"/>
                </a:cxn>
                <a:cxn ang="0">
                  <a:pos x="28" y="246"/>
                </a:cxn>
                <a:cxn ang="0">
                  <a:pos x="0" y="246"/>
                </a:cxn>
                <a:cxn ang="0">
                  <a:pos x="0" y="69"/>
                </a:cxn>
              </a:cxnLst>
              <a:rect l="0" t="0" r="r" b="b"/>
              <a:pathLst>
                <a:path w="28" h="246">
                  <a:moveTo>
                    <a:pt x="28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35"/>
                  </a:lnTo>
                  <a:close/>
                  <a:moveTo>
                    <a:pt x="0" y="69"/>
                  </a:moveTo>
                  <a:lnTo>
                    <a:pt x="28" y="69"/>
                  </a:lnTo>
                  <a:lnTo>
                    <a:pt x="28" y="246"/>
                  </a:lnTo>
                  <a:lnTo>
                    <a:pt x="0" y="246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gray">
            <a:xfrm>
              <a:off x="2527300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2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4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2" y="76"/>
                    <a:pt x="44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2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1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7" y="11"/>
                    <a:pt x="34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gray">
            <a:xfrm>
              <a:off x="2832100" y="4627563"/>
              <a:ext cx="236538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22" y="3"/>
                </a:cxn>
                <a:cxn ang="0">
                  <a:pos x="37" y="0"/>
                </a:cxn>
                <a:cxn ang="0">
                  <a:pos x="49" y="2"/>
                </a:cxn>
                <a:cxn ang="0">
                  <a:pos x="57" y="8"/>
                </a:cxn>
                <a:cxn ang="0">
                  <a:pos x="61" y="16"/>
                </a:cxn>
                <a:cxn ang="0">
                  <a:pos x="63" y="27"/>
                </a:cxn>
                <a:cxn ang="0">
                  <a:pos x="63" y="77"/>
                </a:cxn>
                <a:cxn ang="0">
                  <a:pos x="50" y="77"/>
                </a:cxn>
                <a:cxn ang="0">
                  <a:pos x="50" y="26"/>
                </a:cxn>
                <a:cxn ang="0">
                  <a:pos x="46" y="15"/>
                </a:cxn>
                <a:cxn ang="0">
                  <a:pos x="35" y="11"/>
                </a:cxn>
                <a:cxn ang="0">
                  <a:pos x="25" y="13"/>
                </a:cxn>
                <a:cxn ang="0">
                  <a:pos x="18" y="17"/>
                </a:cxn>
                <a:cxn ang="0">
                  <a:pos x="14" y="25"/>
                </a:cxn>
                <a:cxn ang="0">
                  <a:pos x="13" y="34"/>
                </a:cxn>
                <a:cxn ang="0">
                  <a:pos x="13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63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5" y="9"/>
                    <a:pt x="18" y="5"/>
                    <a:pt x="22" y="3"/>
                  </a:cubicBezTo>
                  <a:cubicBezTo>
                    <a:pt x="27" y="1"/>
                    <a:pt x="31" y="0"/>
                    <a:pt x="37" y="0"/>
                  </a:cubicBezTo>
                  <a:cubicBezTo>
                    <a:pt x="42" y="0"/>
                    <a:pt x="46" y="1"/>
                    <a:pt x="49" y="2"/>
                  </a:cubicBezTo>
                  <a:cubicBezTo>
                    <a:pt x="52" y="3"/>
                    <a:pt x="55" y="5"/>
                    <a:pt x="57" y="8"/>
                  </a:cubicBezTo>
                  <a:cubicBezTo>
                    <a:pt x="59" y="10"/>
                    <a:pt x="61" y="13"/>
                    <a:pt x="61" y="16"/>
                  </a:cubicBezTo>
                  <a:cubicBezTo>
                    <a:pt x="62" y="20"/>
                    <a:pt x="63" y="23"/>
                    <a:pt x="63" y="27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49" y="18"/>
                    <a:pt x="46" y="15"/>
                  </a:cubicBezTo>
                  <a:cubicBezTo>
                    <a:pt x="43" y="12"/>
                    <a:pt x="40" y="11"/>
                    <a:pt x="35" y="11"/>
                  </a:cubicBezTo>
                  <a:cubicBezTo>
                    <a:pt x="31" y="11"/>
                    <a:pt x="28" y="11"/>
                    <a:pt x="25" y="13"/>
                  </a:cubicBezTo>
                  <a:cubicBezTo>
                    <a:pt x="22" y="14"/>
                    <a:pt x="20" y="15"/>
                    <a:pt x="18" y="17"/>
                  </a:cubicBezTo>
                  <a:cubicBezTo>
                    <a:pt x="16" y="20"/>
                    <a:pt x="15" y="22"/>
                    <a:pt x="14" y="25"/>
                  </a:cubicBezTo>
                  <a:cubicBezTo>
                    <a:pt x="13" y="28"/>
                    <a:pt x="13" y="31"/>
                    <a:pt x="13" y="34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gray">
            <a:xfrm>
              <a:off x="3121025" y="4627563"/>
              <a:ext cx="255588" cy="293688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48" y="15"/>
                </a:cxn>
                <a:cxn ang="0">
                  <a:pos x="36" y="11"/>
                </a:cxn>
                <a:cxn ang="0">
                  <a:pos x="25" y="13"/>
                </a:cxn>
                <a:cxn ang="0">
                  <a:pos x="18" y="20"/>
                </a:cxn>
                <a:cxn ang="0">
                  <a:pos x="14" y="29"/>
                </a:cxn>
                <a:cxn ang="0">
                  <a:pos x="13" y="40"/>
                </a:cxn>
                <a:cxn ang="0">
                  <a:pos x="14" y="50"/>
                </a:cxn>
                <a:cxn ang="0">
                  <a:pos x="18" y="59"/>
                </a:cxn>
                <a:cxn ang="0">
                  <a:pos x="24" y="65"/>
                </a:cxn>
                <a:cxn ang="0">
                  <a:pos x="35" y="68"/>
                </a:cxn>
                <a:cxn ang="0">
                  <a:pos x="49" y="63"/>
                </a:cxn>
                <a:cxn ang="0">
                  <a:pos x="55" y="49"/>
                </a:cxn>
                <a:cxn ang="0">
                  <a:pos x="68" y="49"/>
                </a:cxn>
                <a:cxn ang="0">
                  <a:pos x="57" y="71"/>
                </a:cxn>
                <a:cxn ang="0">
                  <a:pos x="35" y="78"/>
                </a:cxn>
                <a:cxn ang="0">
                  <a:pos x="20" y="76"/>
                </a:cxn>
                <a:cxn ang="0">
                  <a:pos x="8" y="68"/>
                </a:cxn>
                <a:cxn ang="0">
                  <a:pos x="2" y="56"/>
                </a:cxn>
                <a:cxn ang="0">
                  <a:pos x="0" y="40"/>
                </a:cxn>
                <a:cxn ang="0">
                  <a:pos x="2" y="24"/>
                </a:cxn>
                <a:cxn ang="0">
                  <a:pos x="8" y="12"/>
                </a:cxn>
                <a:cxn ang="0">
                  <a:pos x="19" y="3"/>
                </a:cxn>
                <a:cxn ang="0">
                  <a:pos x="35" y="0"/>
                </a:cxn>
                <a:cxn ang="0">
                  <a:pos x="47" y="1"/>
                </a:cxn>
                <a:cxn ang="0">
                  <a:pos x="57" y="6"/>
                </a:cxn>
                <a:cxn ang="0">
                  <a:pos x="64" y="14"/>
                </a:cxn>
                <a:cxn ang="0">
                  <a:pos x="68" y="26"/>
                </a:cxn>
                <a:cxn ang="0">
                  <a:pos x="55" y="26"/>
                </a:cxn>
              </a:cxnLst>
              <a:rect l="0" t="0" r="r" b="b"/>
              <a:pathLst>
                <a:path w="68" h="78">
                  <a:moveTo>
                    <a:pt x="55" y="26"/>
                  </a:moveTo>
                  <a:cubicBezTo>
                    <a:pt x="54" y="21"/>
                    <a:pt x="52" y="17"/>
                    <a:pt x="48" y="15"/>
                  </a:cubicBezTo>
                  <a:cubicBezTo>
                    <a:pt x="45" y="12"/>
                    <a:pt x="41" y="11"/>
                    <a:pt x="36" y="11"/>
                  </a:cubicBezTo>
                  <a:cubicBezTo>
                    <a:pt x="32" y="11"/>
                    <a:pt x="28" y="12"/>
                    <a:pt x="25" y="13"/>
                  </a:cubicBezTo>
                  <a:cubicBezTo>
                    <a:pt x="22" y="15"/>
                    <a:pt x="19" y="17"/>
                    <a:pt x="18" y="20"/>
                  </a:cubicBezTo>
                  <a:cubicBezTo>
                    <a:pt x="16" y="22"/>
                    <a:pt x="15" y="26"/>
                    <a:pt x="14" y="29"/>
                  </a:cubicBezTo>
                  <a:cubicBezTo>
                    <a:pt x="13" y="33"/>
                    <a:pt x="13" y="36"/>
                    <a:pt x="13" y="40"/>
                  </a:cubicBezTo>
                  <a:cubicBezTo>
                    <a:pt x="13" y="44"/>
                    <a:pt x="13" y="47"/>
                    <a:pt x="14" y="50"/>
                  </a:cubicBezTo>
                  <a:cubicBezTo>
                    <a:pt x="15" y="54"/>
                    <a:pt x="16" y="57"/>
                    <a:pt x="18" y="59"/>
                  </a:cubicBezTo>
                  <a:cubicBezTo>
                    <a:pt x="19" y="62"/>
                    <a:pt x="22" y="64"/>
                    <a:pt x="24" y="65"/>
                  </a:cubicBezTo>
                  <a:cubicBezTo>
                    <a:pt x="27" y="67"/>
                    <a:pt x="31" y="68"/>
                    <a:pt x="35" y="68"/>
                  </a:cubicBezTo>
                  <a:cubicBezTo>
                    <a:pt x="41" y="68"/>
                    <a:pt x="45" y="66"/>
                    <a:pt x="49" y="63"/>
                  </a:cubicBezTo>
                  <a:cubicBezTo>
                    <a:pt x="52" y="59"/>
                    <a:pt x="54" y="55"/>
                    <a:pt x="55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6" y="58"/>
                    <a:pt x="63" y="66"/>
                    <a:pt x="57" y="71"/>
                  </a:cubicBezTo>
                  <a:cubicBezTo>
                    <a:pt x="52" y="76"/>
                    <a:pt x="44" y="78"/>
                    <a:pt x="35" y="78"/>
                  </a:cubicBezTo>
                  <a:cubicBezTo>
                    <a:pt x="29" y="78"/>
                    <a:pt x="24" y="78"/>
                    <a:pt x="20" y="76"/>
                  </a:cubicBezTo>
                  <a:cubicBezTo>
                    <a:pt x="15" y="74"/>
                    <a:pt x="11" y="71"/>
                    <a:pt x="8" y="68"/>
                  </a:cubicBezTo>
                  <a:cubicBezTo>
                    <a:pt x="6" y="64"/>
                    <a:pt x="3" y="60"/>
                    <a:pt x="2" y="56"/>
                  </a:cubicBezTo>
                  <a:cubicBezTo>
                    <a:pt x="0" y="51"/>
                    <a:pt x="0" y="46"/>
                    <a:pt x="0" y="40"/>
                  </a:cubicBezTo>
                  <a:cubicBezTo>
                    <a:pt x="0" y="35"/>
                    <a:pt x="0" y="29"/>
                    <a:pt x="2" y="24"/>
                  </a:cubicBezTo>
                  <a:cubicBezTo>
                    <a:pt x="3" y="19"/>
                    <a:pt x="5" y="15"/>
                    <a:pt x="8" y="12"/>
                  </a:cubicBezTo>
                  <a:cubicBezTo>
                    <a:pt x="11" y="8"/>
                    <a:pt x="15" y="5"/>
                    <a:pt x="19" y="3"/>
                  </a:cubicBezTo>
                  <a:cubicBezTo>
                    <a:pt x="24" y="1"/>
                    <a:pt x="29" y="0"/>
                    <a:pt x="35" y="0"/>
                  </a:cubicBezTo>
                  <a:cubicBezTo>
                    <a:pt x="39" y="0"/>
                    <a:pt x="43" y="0"/>
                    <a:pt x="47" y="1"/>
                  </a:cubicBezTo>
                  <a:cubicBezTo>
                    <a:pt x="51" y="2"/>
                    <a:pt x="54" y="4"/>
                    <a:pt x="57" y="6"/>
                  </a:cubicBezTo>
                  <a:cubicBezTo>
                    <a:pt x="60" y="8"/>
                    <a:pt x="62" y="11"/>
                    <a:pt x="64" y="14"/>
                  </a:cubicBezTo>
                  <a:cubicBezTo>
                    <a:pt x="66" y="17"/>
                    <a:pt x="67" y="21"/>
                    <a:pt x="68" y="26"/>
                  </a:cubicBezTo>
                  <a:lnTo>
                    <a:pt x="55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gray">
            <a:xfrm>
              <a:off x="3409950" y="4627563"/>
              <a:ext cx="261938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70" h="78">
                  <a:moveTo>
                    <a:pt x="68" y="53"/>
                  </a:moveTo>
                  <a:cubicBezTo>
                    <a:pt x="67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8" y="1"/>
                    <a:pt x="52" y="4"/>
                  </a:cubicBezTo>
                  <a:cubicBezTo>
                    <a:pt x="56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70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7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8" y="11"/>
                    <a:pt x="35" y="11"/>
                  </a:cubicBezTo>
                  <a:cubicBezTo>
                    <a:pt x="31" y="11"/>
                    <a:pt x="29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gray">
            <a:xfrm>
              <a:off x="3833813" y="4548188"/>
              <a:ext cx="150813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6" y="84"/>
                </a:cxn>
                <a:cxn ang="0">
                  <a:pos x="27" y="86"/>
                </a:cxn>
                <a:cxn ang="0">
                  <a:pos x="30" y="87"/>
                </a:cxn>
                <a:cxn ang="0">
                  <a:pos x="35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1" y="98"/>
                </a:cxn>
                <a:cxn ang="0">
                  <a:pos x="23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3" y="81"/>
                </a:cxn>
                <a:cxn ang="0">
                  <a:pos x="13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3" y="23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6" y="83"/>
                    <a:pt x="26" y="84"/>
                  </a:cubicBezTo>
                  <a:cubicBezTo>
                    <a:pt x="26" y="85"/>
                    <a:pt x="27" y="85"/>
                    <a:pt x="27" y="86"/>
                  </a:cubicBezTo>
                  <a:cubicBezTo>
                    <a:pt x="28" y="86"/>
                    <a:pt x="29" y="86"/>
                    <a:pt x="30" y="87"/>
                  </a:cubicBezTo>
                  <a:cubicBezTo>
                    <a:pt x="31" y="87"/>
                    <a:pt x="33" y="87"/>
                    <a:pt x="35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8" y="98"/>
                    <a:pt x="25" y="98"/>
                    <a:pt x="23" y="97"/>
                  </a:cubicBezTo>
                  <a:cubicBezTo>
                    <a:pt x="21" y="97"/>
                    <a:pt x="19" y="96"/>
                    <a:pt x="17" y="95"/>
                  </a:cubicBezTo>
                  <a:cubicBezTo>
                    <a:pt x="16" y="94"/>
                    <a:pt x="15" y="92"/>
                    <a:pt x="14" y="90"/>
                  </a:cubicBezTo>
                  <a:cubicBezTo>
                    <a:pt x="13" y="88"/>
                    <a:pt x="13" y="85"/>
                    <a:pt x="13" y="8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gray">
            <a:xfrm>
              <a:off x="4037013" y="4525963"/>
              <a:ext cx="233363" cy="39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16" y="34"/>
                </a:cxn>
                <a:cxn ang="0">
                  <a:pos x="22" y="30"/>
                </a:cxn>
                <a:cxn ang="0">
                  <a:pos x="29" y="28"/>
                </a:cxn>
                <a:cxn ang="0">
                  <a:pos x="36" y="27"/>
                </a:cxn>
                <a:cxn ang="0">
                  <a:pos x="48" y="29"/>
                </a:cxn>
                <a:cxn ang="0">
                  <a:pos x="56" y="35"/>
                </a:cxn>
                <a:cxn ang="0">
                  <a:pos x="60" y="43"/>
                </a:cxn>
                <a:cxn ang="0">
                  <a:pos x="62" y="54"/>
                </a:cxn>
                <a:cxn ang="0">
                  <a:pos x="62" y="104"/>
                </a:cxn>
                <a:cxn ang="0">
                  <a:pos x="49" y="104"/>
                </a:cxn>
                <a:cxn ang="0">
                  <a:pos x="49" y="53"/>
                </a:cxn>
                <a:cxn ang="0">
                  <a:pos x="45" y="42"/>
                </a:cxn>
                <a:cxn ang="0">
                  <a:pos x="34" y="38"/>
                </a:cxn>
                <a:cxn ang="0">
                  <a:pos x="24" y="40"/>
                </a:cxn>
                <a:cxn ang="0">
                  <a:pos x="17" y="44"/>
                </a:cxn>
                <a:cxn ang="0">
                  <a:pos x="13" y="52"/>
                </a:cxn>
                <a:cxn ang="0">
                  <a:pos x="12" y="61"/>
                </a:cxn>
                <a:cxn ang="0">
                  <a:pos x="12" y="104"/>
                </a:cxn>
                <a:cxn ang="0">
                  <a:pos x="0" y="104"/>
                </a:cxn>
                <a:cxn ang="0">
                  <a:pos x="0" y="0"/>
                </a:cxn>
              </a:cxnLst>
              <a:rect l="0" t="0" r="r" b="b"/>
              <a:pathLst>
                <a:path w="62" h="104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37"/>
                    <a:pt x="15" y="35"/>
                    <a:pt x="16" y="34"/>
                  </a:cubicBezTo>
                  <a:cubicBezTo>
                    <a:pt x="18" y="32"/>
                    <a:pt x="20" y="31"/>
                    <a:pt x="22" y="30"/>
                  </a:cubicBezTo>
                  <a:cubicBezTo>
                    <a:pt x="24" y="29"/>
                    <a:pt x="27" y="28"/>
                    <a:pt x="29" y="28"/>
                  </a:cubicBezTo>
                  <a:cubicBezTo>
                    <a:pt x="31" y="27"/>
                    <a:pt x="34" y="27"/>
                    <a:pt x="36" y="27"/>
                  </a:cubicBezTo>
                  <a:cubicBezTo>
                    <a:pt x="41" y="27"/>
                    <a:pt x="45" y="28"/>
                    <a:pt x="48" y="29"/>
                  </a:cubicBezTo>
                  <a:cubicBezTo>
                    <a:pt x="52" y="30"/>
                    <a:pt x="54" y="32"/>
                    <a:pt x="56" y="35"/>
                  </a:cubicBezTo>
                  <a:cubicBezTo>
                    <a:pt x="58" y="37"/>
                    <a:pt x="60" y="40"/>
                    <a:pt x="60" y="43"/>
                  </a:cubicBezTo>
                  <a:cubicBezTo>
                    <a:pt x="61" y="47"/>
                    <a:pt x="62" y="50"/>
                    <a:pt x="62" y="54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48"/>
                    <a:pt x="48" y="45"/>
                    <a:pt x="45" y="42"/>
                  </a:cubicBezTo>
                  <a:cubicBezTo>
                    <a:pt x="43" y="39"/>
                    <a:pt x="39" y="38"/>
                    <a:pt x="34" y="38"/>
                  </a:cubicBezTo>
                  <a:cubicBezTo>
                    <a:pt x="30" y="38"/>
                    <a:pt x="27" y="38"/>
                    <a:pt x="24" y="40"/>
                  </a:cubicBezTo>
                  <a:cubicBezTo>
                    <a:pt x="22" y="41"/>
                    <a:pt x="19" y="42"/>
                    <a:pt x="17" y="44"/>
                  </a:cubicBezTo>
                  <a:cubicBezTo>
                    <a:pt x="16" y="47"/>
                    <a:pt x="14" y="49"/>
                    <a:pt x="13" y="52"/>
                  </a:cubicBezTo>
                  <a:cubicBezTo>
                    <a:pt x="12" y="55"/>
                    <a:pt x="12" y="58"/>
                    <a:pt x="12" y="61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0" y="104"/>
                    <a:pt x="0" y="104"/>
                    <a:pt x="0" y="10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gray">
            <a:xfrm>
              <a:off x="4322763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2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2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49" y="17"/>
                </a:cxn>
                <a:cxn ang="0">
                  <a:pos x="43" y="12"/>
                </a:cxn>
                <a:cxn ang="0">
                  <a:pos x="34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1" y="76"/>
                    <a:pt x="44" y="78"/>
                    <a:pt x="36" y="78"/>
                  </a:cubicBezTo>
                  <a:cubicBezTo>
                    <a:pt x="30" y="78"/>
                    <a:pt x="24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2" y="23"/>
                  </a:cubicBezTo>
                  <a:cubicBezTo>
                    <a:pt x="4" y="19"/>
                    <a:pt x="6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2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1" y="68"/>
                    <a:pt x="46" y="66"/>
                    <a:pt x="49" y="64"/>
                  </a:cubicBezTo>
                  <a:cubicBezTo>
                    <a:pt x="52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1" y="19"/>
                    <a:pt x="49" y="17"/>
                  </a:cubicBezTo>
                  <a:cubicBezTo>
                    <a:pt x="48" y="15"/>
                    <a:pt x="45" y="14"/>
                    <a:pt x="43" y="12"/>
                  </a:cubicBezTo>
                  <a:cubicBezTo>
                    <a:pt x="40" y="11"/>
                    <a:pt x="37" y="11"/>
                    <a:pt x="34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gray">
            <a:xfrm>
              <a:off x="4762500" y="4627563"/>
              <a:ext cx="254000" cy="293688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49" y="15"/>
                </a:cxn>
                <a:cxn ang="0">
                  <a:pos x="36" y="11"/>
                </a:cxn>
                <a:cxn ang="0">
                  <a:pos x="25" y="13"/>
                </a:cxn>
                <a:cxn ang="0">
                  <a:pos x="18" y="20"/>
                </a:cxn>
                <a:cxn ang="0">
                  <a:pos x="14" y="29"/>
                </a:cxn>
                <a:cxn ang="0">
                  <a:pos x="13" y="40"/>
                </a:cxn>
                <a:cxn ang="0">
                  <a:pos x="14" y="50"/>
                </a:cxn>
                <a:cxn ang="0">
                  <a:pos x="18" y="59"/>
                </a:cxn>
                <a:cxn ang="0">
                  <a:pos x="25" y="65"/>
                </a:cxn>
                <a:cxn ang="0">
                  <a:pos x="35" y="68"/>
                </a:cxn>
                <a:cxn ang="0">
                  <a:pos x="49" y="63"/>
                </a:cxn>
                <a:cxn ang="0">
                  <a:pos x="56" y="49"/>
                </a:cxn>
                <a:cxn ang="0">
                  <a:pos x="68" y="49"/>
                </a:cxn>
                <a:cxn ang="0">
                  <a:pos x="58" y="71"/>
                </a:cxn>
                <a:cxn ang="0">
                  <a:pos x="35" y="78"/>
                </a:cxn>
                <a:cxn ang="0">
                  <a:pos x="20" y="76"/>
                </a:cxn>
                <a:cxn ang="0">
                  <a:pos x="9" y="68"/>
                </a:cxn>
                <a:cxn ang="0">
                  <a:pos x="2" y="56"/>
                </a:cxn>
                <a:cxn ang="0">
                  <a:pos x="0" y="40"/>
                </a:cxn>
                <a:cxn ang="0">
                  <a:pos x="2" y="24"/>
                </a:cxn>
                <a:cxn ang="0">
                  <a:pos x="9" y="12"/>
                </a:cxn>
                <a:cxn ang="0">
                  <a:pos x="20" y="3"/>
                </a:cxn>
                <a:cxn ang="0">
                  <a:pos x="36" y="0"/>
                </a:cxn>
                <a:cxn ang="0">
                  <a:pos x="48" y="1"/>
                </a:cxn>
                <a:cxn ang="0">
                  <a:pos x="58" y="6"/>
                </a:cxn>
                <a:cxn ang="0">
                  <a:pos x="65" y="14"/>
                </a:cxn>
                <a:cxn ang="0">
                  <a:pos x="68" y="26"/>
                </a:cxn>
                <a:cxn ang="0">
                  <a:pos x="55" y="26"/>
                </a:cxn>
              </a:cxnLst>
              <a:rect l="0" t="0" r="r" b="b"/>
              <a:pathLst>
                <a:path w="68" h="78">
                  <a:moveTo>
                    <a:pt x="55" y="26"/>
                  </a:moveTo>
                  <a:cubicBezTo>
                    <a:pt x="54" y="21"/>
                    <a:pt x="52" y="17"/>
                    <a:pt x="49" y="15"/>
                  </a:cubicBezTo>
                  <a:cubicBezTo>
                    <a:pt x="46" y="12"/>
                    <a:pt x="42" y="11"/>
                    <a:pt x="36" y="11"/>
                  </a:cubicBezTo>
                  <a:cubicBezTo>
                    <a:pt x="32" y="11"/>
                    <a:pt x="28" y="12"/>
                    <a:pt x="25" y="13"/>
                  </a:cubicBezTo>
                  <a:cubicBezTo>
                    <a:pt x="22" y="15"/>
                    <a:pt x="20" y="17"/>
                    <a:pt x="18" y="20"/>
                  </a:cubicBezTo>
                  <a:cubicBezTo>
                    <a:pt x="16" y="22"/>
                    <a:pt x="15" y="26"/>
                    <a:pt x="14" y="29"/>
                  </a:cubicBezTo>
                  <a:cubicBezTo>
                    <a:pt x="13" y="33"/>
                    <a:pt x="13" y="36"/>
                    <a:pt x="13" y="40"/>
                  </a:cubicBezTo>
                  <a:cubicBezTo>
                    <a:pt x="13" y="44"/>
                    <a:pt x="13" y="47"/>
                    <a:pt x="14" y="50"/>
                  </a:cubicBezTo>
                  <a:cubicBezTo>
                    <a:pt x="15" y="54"/>
                    <a:pt x="16" y="57"/>
                    <a:pt x="18" y="59"/>
                  </a:cubicBezTo>
                  <a:cubicBezTo>
                    <a:pt x="20" y="62"/>
                    <a:pt x="22" y="64"/>
                    <a:pt x="25" y="65"/>
                  </a:cubicBezTo>
                  <a:cubicBezTo>
                    <a:pt x="28" y="67"/>
                    <a:pt x="31" y="68"/>
                    <a:pt x="35" y="68"/>
                  </a:cubicBezTo>
                  <a:cubicBezTo>
                    <a:pt x="41" y="68"/>
                    <a:pt x="46" y="66"/>
                    <a:pt x="49" y="63"/>
                  </a:cubicBezTo>
                  <a:cubicBezTo>
                    <a:pt x="53" y="59"/>
                    <a:pt x="55" y="55"/>
                    <a:pt x="56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7" y="58"/>
                    <a:pt x="63" y="66"/>
                    <a:pt x="58" y="71"/>
                  </a:cubicBezTo>
                  <a:cubicBezTo>
                    <a:pt x="52" y="76"/>
                    <a:pt x="45" y="78"/>
                    <a:pt x="35" y="78"/>
                  </a:cubicBezTo>
                  <a:cubicBezTo>
                    <a:pt x="29" y="78"/>
                    <a:pt x="24" y="78"/>
                    <a:pt x="20" y="76"/>
                  </a:cubicBezTo>
                  <a:cubicBezTo>
                    <a:pt x="16" y="74"/>
                    <a:pt x="12" y="71"/>
                    <a:pt x="9" y="68"/>
                  </a:cubicBezTo>
                  <a:cubicBezTo>
                    <a:pt x="6" y="64"/>
                    <a:pt x="4" y="60"/>
                    <a:pt x="2" y="56"/>
                  </a:cubicBezTo>
                  <a:cubicBezTo>
                    <a:pt x="1" y="51"/>
                    <a:pt x="0" y="46"/>
                    <a:pt x="0" y="40"/>
                  </a:cubicBezTo>
                  <a:cubicBezTo>
                    <a:pt x="0" y="35"/>
                    <a:pt x="1" y="29"/>
                    <a:pt x="2" y="24"/>
                  </a:cubicBezTo>
                  <a:cubicBezTo>
                    <a:pt x="4" y="19"/>
                    <a:pt x="6" y="15"/>
                    <a:pt x="9" y="12"/>
                  </a:cubicBezTo>
                  <a:cubicBezTo>
                    <a:pt x="12" y="8"/>
                    <a:pt x="15" y="5"/>
                    <a:pt x="20" y="3"/>
                  </a:cubicBezTo>
                  <a:cubicBezTo>
                    <a:pt x="24" y="1"/>
                    <a:pt x="30" y="0"/>
                    <a:pt x="36" y="0"/>
                  </a:cubicBezTo>
                  <a:cubicBezTo>
                    <a:pt x="40" y="0"/>
                    <a:pt x="44" y="0"/>
                    <a:pt x="48" y="1"/>
                  </a:cubicBezTo>
                  <a:cubicBezTo>
                    <a:pt x="51" y="2"/>
                    <a:pt x="55" y="4"/>
                    <a:pt x="58" y="6"/>
                  </a:cubicBezTo>
                  <a:cubicBezTo>
                    <a:pt x="60" y="8"/>
                    <a:pt x="63" y="11"/>
                    <a:pt x="65" y="14"/>
                  </a:cubicBezTo>
                  <a:cubicBezTo>
                    <a:pt x="66" y="17"/>
                    <a:pt x="68" y="21"/>
                    <a:pt x="68" y="26"/>
                  </a:cubicBezTo>
                  <a:lnTo>
                    <a:pt x="55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gray">
            <a:xfrm>
              <a:off x="5051425" y="4627563"/>
              <a:ext cx="273050" cy="293688"/>
            </a:xfrm>
            <a:custGeom>
              <a:avLst/>
              <a:gdLst/>
              <a:ahLst/>
              <a:cxnLst>
                <a:cxn ang="0">
                  <a:pos x="3" y="24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7" y="0"/>
                </a:cxn>
                <a:cxn ang="0">
                  <a:pos x="53" y="3"/>
                </a:cxn>
                <a:cxn ang="0">
                  <a:pos x="64" y="11"/>
                </a:cxn>
                <a:cxn ang="0">
                  <a:pos x="71" y="24"/>
                </a:cxn>
                <a:cxn ang="0">
                  <a:pos x="73" y="39"/>
                </a:cxn>
                <a:cxn ang="0">
                  <a:pos x="71" y="55"/>
                </a:cxn>
                <a:cxn ang="0">
                  <a:pos x="64" y="67"/>
                </a:cxn>
                <a:cxn ang="0">
                  <a:pos x="53" y="75"/>
                </a:cxn>
                <a:cxn ang="0">
                  <a:pos x="37" y="78"/>
                </a:cxn>
                <a:cxn ang="0">
                  <a:pos x="21" y="75"/>
                </a:cxn>
                <a:cxn ang="0">
                  <a:pos x="10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5" y="51"/>
                </a:cxn>
                <a:cxn ang="0">
                  <a:pos x="20" y="60"/>
                </a:cxn>
                <a:cxn ang="0">
                  <a:pos x="28" y="66"/>
                </a:cxn>
                <a:cxn ang="0">
                  <a:pos x="37" y="68"/>
                </a:cxn>
                <a:cxn ang="0">
                  <a:pos x="46" y="66"/>
                </a:cxn>
                <a:cxn ang="0">
                  <a:pos x="53" y="60"/>
                </a:cxn>
                <a:cxn ang="0">
                  <a:pos x="58" y="51"/>
                </a:cxn>
                <a:cxn ang="0">
                  <a:pos x="60" y="39"/>
                </a:cxn>
                <a:cxn ang="0">
                  <a:pos x="58" y="27"/>
                </a:cxn>
                <a:cxn ang="0">
                  <a:pos x="53" y="18"/>
                </a:cxn>
                <a:cxn ang="0">
                  <a:pos x="46" y="13"/>
                </a:cxn>
                <a:cxn ang="0">
                  <a:pos x="37" y="11"/>
                </a:cxn>
                <a:cxn ang="0">
                  <a:pos x="28" y="13"/>
                </a:cxn>
                <a:cxn ang="0">
                  <a:pos x="20" y="18"/>
                </a:cxn>
                <a:cxn ang="0">
                  <a:pos x="15" y="27"/>
                </a:cxn>
                <a:cxn ang="0">
                  <a:pos x="13" y="39"/>
                </a:cxn>
                <a:cxn ang="0">
                  <a:pos x="15" y="51"/>
                </a:cxn>
              </a:cxnLst>
              <a:rect l="0" t="0" r="r" b="b"/>
              <a:pathLst>
                <a:path w="73" h="78">
                  <a:moveTo>
                    <a:pt x="3" y="24"/>
                  </a:moveTo>
                  <a:cubicBezTo>
                    <a:pt x="4" y="19"/>
                    <a:pt x="7" y="15"/>
                    <a:pt x="10" y="11"/>
                  </a:cubicBezTo>
                  <a:cubicBezTo>
                    <a:pt x="13" y="8"/>
                    <a:pt x="17" y="5"/>
                    <a:pt x="21" y="3"/>
                  </a:cubicBezTo>
                  <a:cubicBezTo>
                    <a:pt x="26" y="1"/>
                    <a:pt x="31" y="0"/>
                    <a:pt x="37" y="0"/>
                  </a:cubicBezTo>
                  <a:cubicBezTo>
                    <a:pt x="43" y="0"/>
                    <a:pt x="48" y="1"/>
                    <a:pt x="53" y="3"/>
                  </a:cubicBezTo>
                  <a:cubicBezTo>
                    <a:pt x="57" y="5"/>
                    <a:pt x="61" y="8"/>
                    <a:pt x="64" y="11"/>
                  </a:cubicBezTo>
                  <a:cubicBezTo>
                    <a:pt x="67" y="15"/>
                    <a:pt x="69" y="19"/>
                    <a:pt x="71" y="24"/>
                  </a:cubicBezTo>
                  <a:cubicBezTo>
                    <a:pt x="73" y="29"/>
                    <a:pt x="73" y="34"/>
                    <a:pt x="73" y="39"/>
                  </a:cubicBezTo>
                  <a:cubicBezTo>
                    <a:pt x="73" y="45"/>
                    <a:pt x="73" y="50"/>
                    <a:pt x="71" y="55"/>
                  </a:cubicBezTo>
                  <a:cubicBezTo>
                    <a:pt x="69" y="59"/>
                    <a:pt x="67" y="64"/>
                    <a:pt x="64" y="67"/>
                  </a:cubicBezTo>
                  <a:cubicBezTo>
                    <a:pt x="61" y="71"/>
                    <a:pt x="57" y="73"/>
                    <a:pt x="53" y="75"/>
                  </a:cubicBezTo>
                  <a:cubicBezTo>
                    <a:pt x="48" y="77"/>
                    <a:pt x="43" y="78"/>
                    <a:pt x="37" y="78"/>
                  </a:cubicBezTo>
                  <a:cubicBezTo>
                    <a:pt x="31" y="78"/>
                    <a:pt x="26" y="77"/>
                    <a:pt x="21" y="75"/>
                  </a:cubicBezTo>
                  <a:cubicBezTo>
                    <a:pt x="17" y="73"/>
                    <a:pt x="13" y="71"/>
                    <a:pt x="10" y="67"/>
                  </a:cubicBezTo>
                  <a:cubicBezTo>
                    <a:pt x="7" y="64"/>
                    <a:pt x="4" y="59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4"/>
                    <a:pt x="1" y="29"/>
                    <a:pt x="3" y="24"/>
                  </a:cubicBezTo>
                  <a:close/>
                  <a:moveTo>
                    <a:pt x="15" y="51"/>
                  </a:moveTo>
                  <a:cubicBezTo>
                    <a:pt x="16" y="55"/>
                    <a:pt x="18" y="58"/>
                    <a:pt x="20" y="60"/>
                  </a:cubicBezTo>
                  <a:cubicBezTo>
                    <a:pt x="22" y="63"/>
                    <a:pt x="25" y="64"/>
                    <a:pt x="28" y="66"/>
                  </a:cubicBezTo>
                  <a:cubicBezTo>
                    <a:pt x="31" y="67"/>
                    <a:pt x="34" y="68"/>
                    <a:pt x="37" y="68"/>
                  </a:cubicBezTo>
                  <a:cubicBezTo>
                    <a:pt x="40" y="68"/>
                    <a:pt x="43" y="67"/>
                    <a:pt x="46" y="66"/>
                  </a:cubicBezTo>
                  <a:cubicBezTo>
                    <a:pt x="49" y="64"/>
                    <a:pt x="51" y="63"/>
                    <a:pt x="53" y="60"/>
                  </a:cubicBezTo>
                  <a:cubicBezTo>
                    <a:pt x="56" y="58"/>
                    <a:pt x="57" y="55"/>
                    <a:pt x="58" y="51"/>
                  </a:cubicBezTo>
                  <a:cubicBezTo>
                    <a:pt x="60" y="48"/>
                    <a:pt x="60" y="44"/>
                    <a:pt x="60" y="39"/>
                  </a:cubicBezTo>
                  <a:cubicBezTo>
                    <a:pt x="60" y="35"/>
                    <a:pt x="60" y="31"/>
                    <a:pt x="58" y="27"/>
                  </a:cubicBezTo>
                  <a:cubicBezTo>
                    <a:pt x="57" y="24"/>
                    <a:pt x="56" y="21"/>
                    <a:pt x="53" y="18"/>
                  </a:cubicBezTo>
                  <a:cubicBezTo>
                    <a:pt x="51" y="16"/>
                    <a:pt x="49" y="14"/>
                    <a:pt x="46" y="13"/>
                  </a:cubicBezTo>
                  <a:cubicBezTo>
                    <a:pt x="43" y="11"/>
                    <a:pt x="40" y="11"/>
                    <a:pt x="37" y="11"/>
                  </a:cubicBezTo>
                  <a:cubicBezTo>
                    <a:pt x="34" y="11"/>
                    <a:pt x="31" y="11"/>
                    <a:pt x="28" y="13"/>
                  </a:cubicBezTo>
                  <a:cubicBezTo>
                    <a:pt x="25" y="14"/>
                    <a:pt x="22" y="16"/>
                    <a:pt x="20" y="18"/>
                  </a:cubicBezTo>
                  <a:cubicBezTo>
                    <a:pt x="18" y="21"/>
                    <a:pt x="16" y="24"/>
                    <a:pt x="15" y="27"/>
                  </a:cubicBezTo>
                  <a:cubicBezTo>
                    <a:pt x="14" y="31"/>
                    <a:pt x="13" y="35"/>
                    <a:pt x="13" y="39"/>
                  </a:cubicBezTo>
                  <a:cubicBezTo>
                    <a:pt x="13" y="44"/>
                    <a:pt x="14" y="48"/>
                    <a:pt x="15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gray">
            <a:xfrm>
              <a:off x="5376863" y="4627563"/>
              <a:ext cx="39846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9" y="3"/>
                </a:cxn>
                <a:cxn ang="0">
                  <a:pos x="57" y="13"/>
                </a:cxn>
                <a:cxn ang="0">
                  <a:pos x="67" y="3"/>
                </a:cxn>
                <a:cxn ang="0">
                  <a:pos x="81" y="0"/>
                </a:cxn>
                <a:cxn ang="0">
                  <a:pos x="91" y="1"/>
                </a:cxn>
                <a:cxn ang="0">
                  <a:pos x="99" y="5"/>
                </a:cxn>
                <a:cxn ang="0">
                  <a:pos x="104" y="12"/>
                </a:cxn>
                <a:cxn ang="0">
                  <a:pos x="106" y="22"/>
                </a:cxn>
                <a:cxn ang="0">
                  <a:pos x="106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3" y="21"/>
                </a:cxn>
                <a:cxn ang="0">
                  <a:pos x="91" y="16"/>
                </a:cxn>
                <a:cxn ang="0">
                  <a:pos x="86" y="12"/>
                </a:cxn>
                <a:cxn ang="0">
                  <a:pos x="79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7" y="77"/>
                </a:cxn>
                <a:cxn ang="0">
                  <a:pos x="47" y="27"/>
                </a:cxn>
                <a:cxn ang="0">
                  <a:pos x="46" y="21"/>
                </a:cxn>
                <a:cxn ang="0">
                  <a:pos x="44" y="15"/>
                </a:cxn>
                <a:cxn ang="0">
                  <a:pos x="40" y="12"/>
                </a:cxn>
                <a:cxn ang="0">
                  <a:pos x="33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4" y="25"/>
                </a:cxn>
                <a:cxn ang="0">
                  <a:pos x="13" y="30"/>
                </a:cxn>
                <a:cxn ang="0">
                  <a:pos x="13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6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8" y="4"/>
                    <a:pt x="26" y="0"/>
                    <a:pt x="36" y="0"/>
                  </a:cubicBezTo>
                  <a:cubicBezTo>
                    <a:pt x="41" y="0"/>
                    <a:pt x="45" y="1"/>
                    <a:pt x="49" y="3"/>
                  </a:cubicBezTo>
                  <a:cubicBezTo>
                    <a:pt x="53" y="5"/>
                    <a:pt x="56" y="8"/>
                    <a:pt x="57" y="13"/>
                  </a:cubicBezTo>
                  <a:cubicBezTo>
                    <a:pt x="60" y="9"/>
                    <a:pt x="63" y="5"/>
                    <a:pt x="67" y="3"/>
                  </a:cubicBezTo>
                  <a:cubicBezTo>
                    <a:pt x="71" y="1"/>
                    <a:pt x="76" y="0"/>
                    <a:pt x="81" y="0"/>
                  </a:cubicBezTo>
                  <a:cubicBezTo>
                    <a:pt x="84" y="0"/>
                    <a:pt x="88" y="0"/>
                    <a:pt x="91" y="1"/>
                  </a:cubicBezTo>
                  <a:cubicBezTo>
                    <a:pt x="94" y="2"/>
                    <a:pt x="97" y="3"/>
                    <a:pt x="99" y="5"/>
                  </a:cubicBezTo>
                  <a:cubicBezTo>
                    <a:pt x="101" y="7"/>
                    <a:pt x="103" y="9"/>
                    <a:pt x="104" y="12"/>
                  </a:cubicBezTo>
                  <a:cubicBezTo>
                    <a:pt x="105" y="14"/>
                    <a:pt x="106" y="18"/>
                    <a:pt x="106" y="22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3" y="23"/>
                    <a:pt x="93" y="21"/>
                  </a:cubicBezTo>
                  <a:cubicBezTo>
                    <a:pt x="92" y="19"/>
                    <a:pt x="92" y="17"/>
                    <a:pt x="91" y="16"/>
                  </a:cubicBezTo>
                  <a:cubicBezTo>
                    <a:pt x="89" y="14"/>
                    <a:pt x="88" y="13"/>
                    <a:pt x="86" y="12"/>
                  </a:cubicBezTo>
                  <a:cubicBezTo>
                    <a:pt x="84" y="11"/>
                    <a:pt x="82" y="11"/>
                    <a:pt x="79" y="11"/>
                  </a:cubicBezTo>
                  <a:cubicBezTo>
                    <a:pt x="73" y="11"/>
                    <a:pt x="68" y="13"/>
                    <a:pt x="64" y="16"/>
                  </a:cubicBezTo>
                  <a:cubicBezTo>
                    <a:pt x="61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5"/>
                    <a:pt x="47" y="23"/>
                    <a:pt x="46" y="21"/>
                  </a:cubicBezTo>
                  <a:cubicBezTo>
                    <a:pt x="46" y="19"/>
                    <a:pt x="45" y="17"/>
                    <a:pt x="44" y="15"/>
                  </a:cubicBezTo>
                  <a:cubicBezTo>
                    <a:pt x="43" y="14"/>
                    <a:pt x="41" y="13"/>
                    <a:pt x="40" y="12"/>
                  </a:cubicBezTo>
                  <a:cubicBezTo>
                    <a:pt x="38" y="11"/>
                    <a:pt x="35" y="11"/>
                    <a:pt x="33" y="11"/>
                  </a:cubicBezTo>
                  <a:cubicBezTo>
                    <a:pt x="29" y="11"/>
                    <a:pt x="26" y="11"/>
                    <a:pt x="23" y="13"/>
                  </a:cubicBezTo>
                  <a:cubicBezTo>
                    <a:pt x="21" y="14"/>
                    <a:pt x="19" y="16"/>
                    <a:pt x="17" y="18"/>
                  </a:cubicBezTo>
                  <a:cubicBezTo>
                    <a:pt x="16" y="20"/>
                    <a:pt x="14" y="22"/>
                    <a:pt x="14" y="25"/>
                  </a:cubicBezTo>
                  <a:cubicBezTo>
                    <a:pt x="13" y="27"/>
                    <a:pt x="13" y="28"/>
                    <a:pt x="13" y="30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gray">
            <a:xfrm>
              <a:off x="5843588" y="4627563"/>
              <a:ext cx="393700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2"/>
                </a:cxn>
                <a:cxn ang="0">
                  <a:pos x="11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8" y="3"/>
                </a:cxn>
                <a:cxn ang="0">
                  <a:pos x="56" y="13"/>
                </a:cxn>
                <a:cxn ang="0">
                  <a:pos x="66" y="3"/>
                </a:cxn>
                <a:cxn ang="0">
                  <a:pos x="80" y="0"/>
                </a:cxn>
                <a:cxn ang="0">
                  <a:pos x="90" y="1"/>
                </a:cxn>
                <a:cxn ang="0">
                  <a:pos x="98" y="5"/>
                </a:cxn>
                <a:cxn ang="0">
                  <a:pos x="103" y="12"/>
                </a:cxn>
                <a:cxn ang="0">
                  <a:pos x="105" y="22"/>
                </a:cxn>
                <a:cxn ang="0">
                  <a:pos x="105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2" y="21"/>
                </a:cxn>
                <a:cxn ang="0">
                  <a:pos x="90" y="16"/>
                </a:cxn>
                <a:cxn ang="0">
                  <a:pos x="85" y="12"/>
                </a:cxn>
                <a:cxn ang="0">
                  <a:pos x="78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6" y="77"/>
                </a:cxn>
                <a:cxn ang="0">
                  <a:pos x="46" y="27"/>
                </a:cxn>
                <a:cxn ang="0">
                  <a:pos x="45" y="21"/>
                </a:cxn>
                <a:cxn ang="0">
                  <a:pos x="43" y="15"/>
                </a:cxn>
                <a:cxn ang="0">
                  <a:pos x="39" y="12"/>
                </a:cxn>
                <a:cxn ang="0">
                  <a:pos x="32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3" y="25"/>
                </a:cxn>
                <a:cxn ang="0">
                  <a:pos x="12" y="30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5" h="77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25" y="0"/>
                    <a:pt x="36" y="0"/>
                  </a:cubicBezTo>
                  <a:cubicBezTo>
                    <a:pt x="40" y="0"/>
                    <a:pt x="45" y="1"/>
                    <a:pt x="48" y="3"/>
                  </a:cubicBezTo>
                  <a:cubicBezTo>
                    <a:pt x="52" y="5"/>
                    <a:pt x="55" y="8"/>
                    <a:pt x="56" y="13"/>
                  </a:cubicBezTo>
                  <a:cubicBezTo>
                    <a:pt x="59" y="9"/>
                    <a:pt x="62" y="5"/>
                    <a:pt x="66" y="3"/>
                  </a:cubicBezTo>
                  <a:cubicBezTo>
                    <a:pt x="71" y="1"/>
                    <a:pt x="75" y="0"/>
                    <a:pt x="80" y="0"/>
                  </a:cubicBezTo>
                  <a:cubicBezTo>
                    <a:pt x="84" y="0"/>
                    <a:pt x="87" y="0"/>
                    <a:pt x="90" y="1"/>
                  </a:cubicBezTo>
                  <a:cubicBezTo>
                    <a:pt x="93" y="2"/>
                    <a:pt x="96" y="3"/>
                    <a:pt x="98" y="5"/>
                  </a:cubicBezTo>
                  <a:cubicBezTo>
                    <a:pt x="100" y="7"/>
                    <a:pt x="102" y="9"/>
                    <a:pt x="103" y="12"/>
                  </a:cubicBezTo>
                  <a:cubicBezTo>
                    <a:pt x="104" y="14"/>
                    <a:pt x="105" y="18"/>
                    <a:pt x="105" y="22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2" y="23"/>
                    <a:pt x="92" y="21"/>
                  </a:cubicBezTo>
                  <a:cubicBezTo>
                    <a:pt x="92" y="19"/>
                    <a:pt x="91" y="17"/>
                    <a:pt x="90" y="16"/>
                  </a:cubicBezTo>
                  <a:cubicBezTo>
                    <a:pt x="89" y="14"/>
                    <a:pt x="87" y="13"/>
                    <a:pt x="85" y="12"/>
                  </a:cubicBezTo>
                  <a:cubicBezTo>
                    <a:pt x="84" y="11"/>
                    <a:pt x="81" y="11"/>
                    <a:pt x="78" y="11"/>
                  </a:cubicBezTo>
                  <a:cubicBezTo>
                    <a:pt x="72" y="11"/>
                    <a:pt x="67" y="13"/>
                    <a:pt x="64" y="16"/>
                  </a:cubicBezTo>
                  <a:cubicBezTo>
                    <a:pt x="60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3"/>
                    <a:pt x="45" y="21"/>
                  </a:cubicBezTo>
                  <a:cubicBezTo>
                    <a:pt x="45" y="19"/>
                    <a:pt x="44" y="17"/>
                    <a:pt x="43" y="15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7" y="11"/>
                    <a:pt x="35" y="11"/>
                    <a:pt x="32" y="11"/>
                  </a:cubicBezTo>
                  <a:cubicBezTo>
                    <a:pt x="28" y="11"/>
                    <a:pt x="25" y="11"/>
                    <a:pt x="23" y="13"/>
                  </a:cubicBezTo>
                  <a:cubicBezTo>
                    <a:pt x="20" y="14"/>
                    <a:pt x="18" y="16"/>
                    <a:pt x="17" y="18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2" y="27"/>
                    <a:pt x="12" y="28"/>
                    <a:pt x="12" y="3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gray">
            <a:xfrm>
              <a:off x="6308725" y="4525963"/>
              <a:ext cx="46038" cy="390525"/>
            </a:xfrm>
            <a:custGeom>
              <a:avLst/>
              <a:gdLst/>
              <a:ahLst/>
              <a:cxnLst>
                <a:cxn ang="0">
                  <a:pos x="2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29" y="0"/>
                </a:cxn>
                <a:cxn ang="0">
                  <a:pos x="29" y="35"/>
                </a:cxn>
                <a:cxn ang="0">
                  <a:pos x="0" y="69"/>
                </a:cxn>
                <a:cxn ang="0">
                  <a:pos x="29" y="69"/>
                </a:cxn>
                <a:cxn ang="0">
                  <a:pos x="29" y="246"/>
                </a:cxn>
                <a:cxn ang="0">
                  <a:pos x="0" y="246"/>
                </a:cxn>
                <a:cxn ang="0">
                  <a:pos x="0" y="69"/>
                </a:cxn>
              </a:cxnLst>
              <a:rect l="0" t="0" r="r" b="b"/>
              <a:pathLst>
                <a:path w="29" h="246">
                  <a:moveTo>
                    <a:pt x="29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35"/>
                  </a:lnTo>
                  <a:close/>
                  <a:moveTo>
                    <a:pt x="0" y="69"/>
                  </a:moveTo>
                  <a:lnTo>
                    <a:pt x="29" y="69"/>
                  </a:lnTo>
                  <a:lnTo>
                    <a:pt x="29" y="246"/>
                  </a:lnTo>
                  <a:lnTo>
                    <a:pt x="0" y="246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gray">
            <a:xfrm>
              <a:off x="6396038" y="4548188"/>
              <a:ext cx="149225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5" y="84"/>
                </a:cxn>
                <a:cxn ang="0">
                  <a:pos x="27" y="86"/>
                </a:cxn>
                <a:cxn ang="0">
                  <a:pos x="29" y="87"/>
                </a:cxn>
                <a:cxn ang="0">
                  <a:pos x="34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0" y="98"/>
                </a:cxn>
                <a:cxn ang="0">
                  <a:pos x="22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2" y="81"/>
                </a:cxn>
                <a:cxn ang="0">
                  <a:pos x="12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2" y="23"/>
                </a:cxn>
                <a:cxn ang="0">
                  <a:pos x="12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5" y="85"/>
                    <a:pt x="26" y="85"/>
                    <a:pt x="27" y="86"/>
                  </a:cubicBezTo>
                  <a:cubicBezTo>
                    <a:pt x="27" y="86"/>
                    <a:pt x="28" y="86"/>
                    <a:pt x="29" y="87"/>
                  </a:cubicBezTo>
                  <a:cubicBezTo>
                    <a:pt x="31" y="87"/>
                    <a:pt x="32" y="87"/>
                    <a:pt x="34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27" y="98"/>
                    <a:pt x="24" y="98"/>
                    <a:pt x="22" y="97"/>
                  </a:cubicBezTo>
                  <a:cubicBezTo>
                    <a:pt x="20" y="97"/>
                    <a:pt x="18" y="96"/>
                    <a:pt x="17" y="95"/>
                  </a:cubicBezTo>
                  <a:cubicBezTo>
                    <a:pt x="15" y="94"/>
                    <a:pt x="14" y="92"/>
                    <a:pt x="14" y="90"/>
                  </a:cubicBezTo>
                  <a:cubicBezTo>
                    <a:pt x="13" y="88"/>
                    <a:pt x="12" y="85"/>
                    <a:pt x="12" y="81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gray">
            <a:xfrm>
              <a:off x="6594475" y="4627563"/>
              <a:ext cx="393700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9" y="3"/>
                </a:cxn>
                <a:cxn ang="0">
                  <a:pos x="57" y="13"/>
                </a:cxn>
                <a:cxn ang="0">
                  <a:pos x="67" y="3"/>
                </a:cxn>
                <a:cxn ang="0">
                  <a:pos x="80" y="0"/>
                </a:cxn>
                <a:cxn ang="0">
                  <a:pos x="90" y="1"/>
                </a:cxn>
                <a:cxn ang="0">
                  <a:pos x="98" y="5"/>
                </a:cxn>
                <a:cxn ang="0">
                  <a:pos x="103" y="12"/>
                </a:cxn>
                <a:cxn ang="0">
                  <a:pos x="105" y="22"/>
                </a:cxn>
                <a:cxn ang="0">
                  <a:pos x="105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2" y="21"/>
                </a:cxn>
                <a:cxn ang="0">
                  <a:pos x="90" y="16"/>
                </a:cxn>
                <a:cxn ang="0">
                  <a:pos x="86" y="12"/>
                </a:cxn>
                <a:cxn ang="0">
                  <a:pos x="78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6" y="77"/>
                </a:cxn>
                <a:cxn ang="0">
                  <a:pos x="46" y="27"/>
                </a:cxn>
                <a:cxn ang="0">
                  <a:pos x="46" y="21"/>
                </a:cxn>
                <a:cxn ang="0">
                  <a:pos x="43" y="15"/>
                </a:cxn>
                <a:cxn ang="0">
                  <a:pos x="39" y="12"/>
                </a:cxn>
                <a:cxn ang="0">
                  <a:pos x="32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3" y="25"/>
                </a:cxn>
                <a:cxn ang="0">
                  <a:pos x="12" y="30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5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26" y="0"/>
                    <a:pt x="36" y="0"/>
                  </a:cubicBezTo>
                  <a:cubicBezTo>
                    <a:pt x="41" y="0"/>
                    <a:pt x="45" y="1"/>
                    <a:pt x="49" y="3"/>
                  </a:cubicBezTo>
                  <a:cubicBezTo>
                    <a:pt x="52" y="5"/>
                    <a:pt x="55" y="8"/>
                    <a:pt x="57" y="13"/>
                  </a:cubicBezTo>
                  <a:cubicBezTo>
                    <a:pt x="59" y="9"/>
                    <a:pt x="63" y="5"/>
                    <a:pt x="67" y="3"/>
                  </a:cubicBezTo>
                  <a:cubicBezTo>
                    <a:pt x="71" y="1"/>
                    <a:pt x="75" y="0"/>
                    <a:pt x="80" y="0"/>
                  </a:cubicBezTo>
                  <a:cubicBezTo>
                    <a:pt x="84" y="0"/>
                    <a:pt x="87" y="0"/>
                    <a:pt x="90" y="1"/>
                  </a:cubicBezTo>
                  <a:cubicBezTo>
                    <a:pt x="94" y="2"/>
                    <a:pt x="96" y="3"/>
                    <a:pt x="98" y="5"/>
                  </a:cubicBezTo>
                  <a:cubicBezTo>
                    <a:pt x="101" y="7"/>
                    <a:pt x="102" y="9"/>
                    <a:pt x="103" y="12"/>
                  </a:cubicBezTo>
                  <a:cubicBezTo>
                    <a:pt x="105" y="14"/>
                    <a:pt x="105" y="18"/>
                    <a:pt x="105" y="22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3" y="23"/>
                    <a:pt x="92" y="21"/>
                  </a:cubicBezTo>
                  <a:cubicBezTo>
                    <a:pt x="92" y="19"/>
                    <a:pt x="91" y="17"/>
                    <a:pt x="90" y="16"/>
                  </a:cubicBezTo>
                  <a:cubicBezTo>
                    <a:pt x="89" y="14"/>
                    <a:pt x="88" y="13"/>
                    <a:pt x="86" y="12"/>
                  </a:cubicBezTo>
                  <a:cubicBezTo>
                    <a:pt x="84" y="11"/>
                    <a:pt x="81" y="11"/>
                    <a:pt x="78" y="11"/>
                  </a:cubicBezTo>
                  <a:cubicBezTo>
                    <a:pt x="72" y="11"/>
                    <a:pt x="68" y="13"/>
                    <a:pt x="64" y="16"/>
                  </a:cubicBezTo>
                  <a:cubicBezTo>
                    <a:pt x="61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3"/>
                    <a:pt x="46" y="21"/>
                  </a:cubicBezTo>
                  <a:cubicBezTo>
                    <a:pt x="45" y="19"/>
                    <a:pt x="45" y="17"/>
                    <a:pt x="43" y="15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7" y="11"/>
                    <a:pt x="35" y="11"/>
                    <a:pt x="32" y="11"/>
                  </a:cubicBezTo>
                  <a:cubicBezTo>
                    <a:pt x="29" y="11"/>
                    <a:pt x="26" y="11"/>
                    <a:pt x="23" y="13"/>
                  </a:cubicBezTo>
                  <a:cubicBezTo>
                    <a:pt x="20" y="14"/>
                    <a:pt x="18" y="16"/>
                    <a:pt x="17" y="18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3" y="27"/>
                    <a:pt x="12" y="28"/>
                    <a:pt x="12" y="3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gray">
            <a:xfrm>
              <a:off x="7040563" y="4627563"/>
              <a:ext cx="263525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1" y="76"/>
                </a:cxn>
                <a:cxn ang="0">
                  <a:pos x="9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6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70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9" y="60"/>
                </a:cxn>
                <a:cxn ang="0">
                  <a:pos x="26" y="66"/>
                </a:cxn>
                <a:cxn ang="0">
                  <a:pos x="37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20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70" h="78">
                  <a:moveTo>
                    <a:pt x="68" y="53"/>
                  </a:moveTo>
                  <a:cubicBezTo>
                    <a:pt x="67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1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5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6" y="1"/>
                    <a:pt x="30" y="0"/>
                    <a:pt x="36" y="0"/>
                  </a:cubicBezTo>
                  <a:cubicBezTo>
                    <a:pt x="42" y="0"/>
                    <a:pt x="48" y="1"/>
                    <a:pt x="52" y="4"/>
                  </a:cubicBezTo>
                  <a:cubicBezTo>
                    <a:pt x="57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70" y="38"/>
                    <a:pt x="70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4" y="49"/>
                    <a:pt x="14" y="52"/>
                  </a:cubicBezTo>
                  <a:cubicBezTo>
                    <a:pt x="15" y="55"/>
                    <a:pt x="17" y="58"/>
                    <a:pt x="19" y="60"/>
                  </a:cubicBezTo>
                  <a:cubicBezTo>
                    <a:pt x="21" y="62"/>
                    <a:pt x="23" y="64"/>
                    <a:pt x="26" y="66"/>
                  </a:cubicBezTo>
                  <a:cubicBezTo>
                    <a:pt x="29" y="67"/>
                    <a:pt x="33" y="68"/>
                    <a:pt x="37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6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1" y="11"/>
                    <a:pt x="38" y="11"/>
                    <a:pt x="35" y="11"/>
                  </a:cubicBezTo>
                  <a:cubicBezTo>
                    <a:pt x="32" y="11"/>
                    <a:pt x="29" y="11"/>
                    <a:pt x="26" y="12"/>
                  </a:cubicBezTo>
                  <a:cubicBezTo>
                    <a:pt x="24" y="14"/>
                    <a:pt x="21" y="15"/>
                    <a:pt x="20" y="17"/>
                  </a:cubicBezTo>
                  <a:cubicBezTo>
                    <a:pt x="18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gray">
            <a:xfrm>
              <a:off x="7348538" y="4627563"/>
              <a:ext cx="23336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2"/>
                </a:cxn>
                <a:cxn ang="0">
                  <a:pos x="11" y="14"/>
                </a:cxn>
                <a:cxn ang="0">
                  <a:pos x="12" y="14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48" y="2"/>
                </a:cxn>
                <a:cxn ang="0">
                  <a:pos x="56" y="8"/>
                </a:cxn>
                <a:cxn ang="0">
                  <a:pos x="61" y="16"/>
                </a:cxn>
                <a:cxn ang="0">
                  <a:pos x="62" y="27"/>
                </a:cxn>
                <a:cxn ang="0">
                  <a:pos x="62" y="77"/>
                </a:cxn>
                <a:cxn ang="0">
                  <a:pos x="50" y="77"/>
                </a:cxn>
                <a:cxn ang="0">
                  <a:pos x="50" y="26"/>
                </a:cxn>
                <a:cxn ang="0">
                  <a:pos x="45" y="15"/>
                </a:cxn>
                <a:cxn ang="0">
                  <a:pos x="34" y="11"/>
                </a:cxn>
                <a:cxn ang="0">
                  <a:pos x="24" y="13"/>
                </a:cxn>
                <a:cxn ang="0">
                  <a:pos x="18" y="17"/>
                </a:cxn>
                <a:cxn ang="0">
                  <a:pos x="13" y="25"/>
                </a:cxn>
                <a:cxn ang="0">
                  <a:pos x="12" y="34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62" h="77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9"/>
                    <a:pt x="18" y="5"/>
                    <a:pt x="22" y="3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1" y="0"/>
                    <a:pt x="45" y="1"/>
                    <a:pt x="48" y="2"/>
                  </a:cubicBezTo>
                  <a:cubicBezTo>
                    <a:pt x="52" y="3"/>
                    <a:pt x="54" y="5"/>
                    <a:pt x="56" y="8"/>
                  </a:cubicBezTo>
                  <a:cubicBezTo>
                    <a:pt x="58" y="10"/>
                    <a:pt x="60" y="13"/>
                    <a:pt x="61" y="16"/>
                  </a:cubicBezTo>
                  <a:cubicBezTo>
                    <a:pt x="61" y="20"/>
                    <a:pt x="62" y="23"/>
                    <a:pt x="62" y="27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48" y="18"/>
                    <a:pt x="45" y="15"/>
                  </a:cubicBezTo>
                  <a:cubicBezTo>
                    <a:pt x="43" y="12"/>
                    <a:pt x="39" y="11"/>
                    <a:pt x="34" y="11"/>
                  </a:cubicBezTo>
                  <a:cubicBezTo>
                    <a:pt x="31" y="11"/>
                    <a:pt x="27" y="11"/>
                    <a:pt x="24" y="13"/>
                  </a:cubicBezTo>
                  <a:cubicBezTo>
                    <a:pt x="22" y="14"/>
                    <a:pt x="19" y="15"/>
                    <a:pt x="18" y="17"/>
                  </a:cubicBezTo>
                  <a:cubicBezTo>
                    <a:pt x="16" y="20"/>
                    <a:pt x="14" y="22"/>
                    <a:pt x="13" y="25"/>
                  </a:cubicBezTo>
                  <a:cubicBezTo>
                    <a:pt x="13" y="28"/>
                    <a:pt x="12" y="31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gray">
            <a:xfrm>
              <a:off x="7620000" y="4548188"/>
              <a:ext cx="149225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5" y="84"/>
                </a:cxn>
                <a:cxn ang="0">
                  <a:pos x="27" y="86"/>
                </a:cxn>
                <a:cxn ang="0">
                  <a:pos x="30" y="87"/>
                </a:cxn>
                <a:cxn ang="0">
                  <a:pos x="34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1" y="98"/>
                </a:cxn>
                <a:cxn ang="0">
                  <a:pos x="22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3" y="81"/>
                </a:cxn>
                <a:cxn ang="0">
                  <a:pos x="13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3" y="23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6" y="85"/>
                    <a:pt x="26" y="85"/>
                    <a:pt x="27" y="86"/>
                  </a:cubicBezTo>
                  <a:cubicBezTo>
                    <a:pt x="27" y="86"/>
                    <a:pt x="28" y="86"/>
                    <a:pt x="30" y="87"/>
                  </a:cubicBezTo>
                  <a:cubicBezTo>
                    <a:pt x="31" y="87"/>
                    <a:pt x="32" y="87"/>
                    <a:pt x="34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7" y="98"/>
                    <a:pt x="25" y="98"/>
                    <a:pt x="22" y="97"/>
                  </a:cubicBezTo>
                  <a:cubicBezTo>
                    <a:pt x="20" y="97"/>
                    <a:pt x="18" y="96"/>
                    <a:pt x="17" y="95"/>
                  </a:cubicBezTo>
                  <a:cubicBezTo>
                    <a:pt x="15" y="94"/>
                    <a:pt x="14" y="92"/>
                    <a:pt x="14" y="90"/>
                  </a:cubicBezTo>
                  <a:cubicBezTo>
                    <a:pt x="13" y="88"/>
                    <a:pt x="13" y="85"/>
                    <a:pt x="13" y="8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gray">
            <a:xfrm>
              <a:off x="7796213" y="4484688"/>
              <a:ext cx="315913" cy="315913"/>
            </a:xfrm>
            <a:custGeom>
              <a:avLst/>
              <a:gdLst/>
              <a:ahLst/>
              <a:cxnLst>
                <a:cxn ang="0">
                  <a:pos x="3" y="25"/>
                </a:cxn>
                <a:cxn ang="0">
                  <a:pos x="12" y="12"/>
                </a:cxn>
                <a:cxn ang="0">
                  <a:pos x="26" y="3"/>
                </a:cxn>
                <a:cxn ang="0">
                  <a:pos x="42" y="0"/>
                </a:cxn>
                <a:cxn ang="0">
                  <a:pos x="58" y="3"/>
                </a:cxn>
                <a:cxn ang="0">
                  <a:pos x="72" y="12"/>
                </a:cxn>
                <a:cxn ang="0">
                  <a:pos x="81" y="25"/>
                </a:cxn>
                <a:cxn ang="0">
                  <a:pos x="84" y="42"/>
                </a:cxn>
                <a:cxn ang="0">
                  <a:pos x="81" y="59"/>
                </a:cxn>
                <a:cxn ang="0">
                  <a:pos x="72" y="72"/>
                </a:cxn>
                <a:cxn ang="0">
                  <a:pos x="58" y="81"/>
                </a:cxn>
                <a:cxn ang="0">
                  <a:pos x="42" y="84"/>
                </a:cxn>
                <a:cxn ang="0">
                  <a:pos x="26" y="81"/>
                </a:cxn>
                <a:cxn ang="0">
                  <a:pos x="12" y="72"/>
                </a:cxn>
                <a:cxn ang="0">
                  <a:pos x="3" y="59"/>
                </a:cxn>
                <a:cxn ang="0">
                  <a:pos x="0" y="42"/>
                </a:cxn>
                <a:cxn ang="0">
                  <a:pos x="3" y="25"/>
                </a:cxn>
                <a:cxn ang="0">
                  <a:pos x="10" y="56"/>
                </a:cxn>
                <a:cxn ang="0">
                  <a:pos x="17" y="68"/>
                </a:cxn>
                <a:cxn ang="0">
                  <a:pos x="28" y="75"/>
                </a:cxn>
                <a:cxn ang="0">
                  <a:pos x="42" y="78"/>
                </a:cxn>
                <a:cxn ang="0">
                  <a:pos x="56" y="75"/>
                </a:cxn>
                <a:cxn ang="0">
                  <a:pos x="67" y="68"/>
                </a:cxn>
                <a:cxn ang="0">
                  <a:pos x="74" y="56"/>
                </a:cxn>
                <a:cxn ang="0">
                  <a:pos x="77" y="42"/>
                </a:cxn>
                <a:cxn ang="0">
                  <a:pos x="74" y="28"/>
                </a:cxn>
                <a:cxn ang="0">
                  <a:pos x="67" y="16"/>
                </a:cxn>
                <a:cxn ang="0">
                  <a:pos x="56" y="9"/>
                </a:cxn>
                <a:cxn ang="0">
                  <a:pos x="42" y="6"/>
                </a:cxn>
                <a:cxn ang="0">
                  <a:pos x="28" y="9"/>
                </a:cxn>
                <a:cxn ang="0">
                  <a:pos x="17" y="16"/>
                </a:cxn>
                <a:cxn ang="0">
                  <a:pos x="10" y="28"/>
                </a:cxn>
                <a:cxn ang="0">
                  <a:pos x="7" y="42"/>
                </a:cxn>
                <a:cxn ang="0">
                  <a:pos x="10" y="56"/>
                </a:cxn>
                <a:cxn ang="0">
                  <a:pos x="26" y="17"/>
                </a:cxn>
                <a:cxn ang="0">
                  <a:pos x="45" y="17"/>
                </a:cxn>
                <a:cxn ang="0">
                  <a:pos x="58" y="21"/>
                </a:cxn>
                <a:cxn ang="0">
                  <a:pos x="62" y="32"/>
                </a:cxn>
                <a:cxn ang="0">
                  <a:pos x="58" y="41"/>
                </a:cxn>
                <a:cxn ang="0">
                  <a:pos x="49" y="45"/>
                </a:cxn>
                <a:cxn ang="0">
                  <a:pos x="63" y="67"/>
                </a:cxn>
                <a:cxn ang="0">
                  <a:pos x="55" y="67"/>
                </a:cxn>
                <a:cxn ang="0">
                  <a:pos x="41" y="46"/>
                </a:cxn>
                <a:cxn ang="0">
                  <a:pos x="33" y="46"/>
                </a:cxn>
                <a:cxn ang="0">
                  <a:pos x="33" y="67"/>
                </a:cxn>
                <a:cxn ang="0">
                  <a:pos x="26" y="67"/>
                </a:cxn>
                <a:cxn ang="0">
                  <a:pos x="26" y="17"/>
                </a:cxn>
                <a:cxn ang="0">
                  <a:pos x="33" y="39"/>
                </a:cxn>
                <a:cxn ang="0">
                  <a:pos x="41" y="39"/>
                </a:cxn>
                <a:cxn ang="0">
                  <a:pos x="46" y="39"/>
                </a:cxn>
                <a:cxn ang="0">
                  <a:pos x="50" y="38"/>
                </a:cxn>
                <a:cxn ang="0">
                  <a:pos x="53" y="36"/>
                </a:cxn>
                <a:cxn ang="0">
                  <a:pos x="54" y="31"/>
                </a:cxn>
                <a:cxn ang="0">
                  <a:pos x="53" y="27"/>
                </a:cxn>
                <a:cxn ang="0">
                  <a:pos x="51" y="25"/>
                </a:cxn>
                <a:cxn ang="0">
                  <a:pos x="47" y="24"/>
                </a:cxn>
                <a:cxn ang="0">
                  <a:pos x="43" y="24"/>
                </a:cxn>
                <a:cxn ang="0">
                  <a:pos x="33" y="24"/>
                </a:cxn>
                <a:cxn ang="0">
                  <a:pos x="33" y="39"/>
                </a:cxn>
              </a:cxnLst>
              <a:rect l="0" t="0" r="r" b="b"/>
              <a:pathLst>
                <a:path w="84" h="84">
                  <a:moveTo>
                    <a:pt x="3" y="25"/>
                  </a:moveTo>
                  <a:cubicBezTo>
                    <a:pt x="5" y="20"/>
                    <a:pt x="8" y="16"/>
                    <a:pt x="12" y="12"/>
                  </a:cubicBezTo>
                  <a:cubicBezTo>
                    <a:pt x="16" y="8"/>
                    <a:pt x="21" y="5"/>
                    <a:pt x="26" y="3"/>
                  </a:cubicBezTo>
                  <a:cubicBezTo>
                    <a:pt x="31" y="1"/>
                    <a:pt x="36" y="0"/>
                    <a:pt x="42" y="0"/>
                  </a:cubicBezTo>
                  <a:cubicBezTo>
                    <a:pt x="48" y="0"/>
                    <a:pt x="53" y="1"/>
                    <a:pt x="58" y="3"/>
                  </a:cubicBezTo>
                  <a:cubicBezTo>
                    <a:pt x="64" y="5"/>
                    <a:pt x="68" y="8"/>
                    <a:pt x="72" y="12"/>
                  </a:cubicBezTo>
                  <a:cubicBezTo>
                    <a:pt x="76" y="16"/>
                    <a:pt x="79" y="20"/>
                    <a:pt x="81" y="25"/>
                  </a:cubicBezTo>
                  <a:cubicBezTo>
                    <a:pt x="83" y="30"/>
                    <a:pt x="84" y="36"/>
                    <a:pt x="84" y="42"/>
                  </a:cubicBezTo>
                  <a:cubicBezTo>
                    <a:pt x="84" y="48"/>
                    <a:pt x="83" y="54"/>
                    <a:pt x="81" y="59"/>
                  </a:cubicBezTo>
                  <a:cubicBezTo>
                    <a:pt x="79" y="64"/>
                    <a:pt x="76" y="68"/>
                    <a:pt x="72" y="72"/>
                  </a:cubicBezTo>
                  <a:cubicBezTo>
                    <a:pt x="68" y="76"/>
                    <a:pt x="64" y="79"/>
                    <a:pt x="58" y="81"/>
                  </a:cubicBezTo>
                  <a:cubicBezTo>
                    <a:pt x="53" y="83"/>
                    <a:pt x="48" y="84"/>
                    <a:pt x="42" y="84"/>
                  </a:cubicBezTo>
                  <a:cubicBezTo>
                    <a:pt x="36" y="84"/>
                    <a:pt x="31" y="83"/>
                    <a:pt x="26" y="81"/>
                  </a:cubicBezTo>
                  <a:cubicBezTo>
                    <a:pt x="21" y="79"/>
                    <a:pt x="16" y="76"/>
                    <a:pt x="12" y="72"/>
                  </a:cubicBezTo>
                  <a:cubicBezTo>
                    <a:pt x="8" y="68"/>
                    <a:pt x="5" y="64"/>
                    <a:pt x="3" y="59"/>
                  </a:cubicBezTo>
                  <a:cubicBezTo>
                    <a:pt x="1" y="54"/>
                    <a:pt x="0" y="48"/>
                    <a:pt x="0" y="42"/>
                  </a:cubicBezTo>
                  <a:cubicBezTo>
                    <a:pt x="0" y="36"/>
                    <a:pt x="1" y="30"/>
                    <a:pt x="3" y="25"/>
                  </a:cubicBezTo>
                  <a:close/>
                  <a:moveTo>
                    <a:pt x="10" y="56"/>
                  </a:moveTo>
                  <a:cubicBezTo>
                    <a:pt x="12" y="61"/>
                    <a:pt x="14" y="65"/>
                    <a:pt x="17" y="68"/>
                  </a:cubicBezTo>
                  <a:cubicBezTo>
                    <a:pt x="20" y="71"/>
                    <a:pt x="24" y="74"/>
                    <a:pt x="28" y="75"/>
                  </a:cubicBezTo>
                  <a:cubicBezTo>
                    <a:pt x="33" y="77"/>
                    <a:pt x="37" y="78"/>
                    <a:pt x="42" y="78"/>
                  </a:cubicBezTo>
                  <a:cubicBezTo>
                    <a:pt x="47" y="78"/>
                    <a:pt x="52" y="77"/>
                    <a:pt x="56" y="75"/>
                  </a:cubicBezTo>
                  <a:cubicBezTo>
                    <a:pt x="60" y="74"/>
                    <a:pt x="64" y="71"/>
                    <a:pt x="67" y="68"/>
                  </a:cubicBezTo>
                  <a:cubicBezTo>
                    <a:pt x="70" y="65"/>
                    <a:pt x="72" y="61"/>
                    <a:pt x="74" y="56"/>
                  </a:cubicBezTo>
                  <a:cubicBezTo>
                    <a:pt x="76" y="52"/>
                    <a:pt x="77" y="47"/>
                    <a:pt x="77" y="42"/>
                  </a:cubicBezTo>
                  <a:cubicBezTo>
                    <a:pt x="77" y="37"/>
                    <a:pt x="76" y="32"/>
                    <a:pt x="74" y="28"/>
                  </a:cubicBezTo>
                  <a:cubicBezTo>
                    <a:pt x="72" y="23"/>
                    <a:pt x="70" y="20"/>
                    <a:pt x="67" y="16"/>
                  </a:cubicBezTo>
                  <a:cubicBezTo>
                    <a:pt x="64" y="13"/>
                    <a:pt x="60" y="11"/>
                    <a:pt x="56" y="9"/>
                  </a:cubicBezTo>
                  <a:cubicBezTo>
                    <a:pt x="52" y="7"/>
                    <a:pt x="47" y="6"/>
                    <a:pt x="42" y="6"/>
                  </a:cubicBezTo>
                  <a:cubicBezTo>
                    <a:pt x="37" y="6"/>
                    <a:pt x="33" y="7"/>
                    <a:pt x="28" y="9"/>
                  </a:cubicBezTo>
                  <a:cubicBezTo>
                    <a:pt x="24" y="11"/>
                    <a:pt x="20" y="13"/>
                    <a:pt x="17" y="16"/>
                  </a:cubicBezTo>
                  <a:cubicBezTo>
                    <a:pt x="14" y="20"/>
                    <a:pt x="12" y="23"/>
                    <a:pt x="10" y="28"/>
                  </a:cubicBezTo>
                  <a:cubicBezTo>
                    <a:pt x="8" y="32"/>
                    <a:pt x="7" y="37"/>
                    <a:pt x="7" y="42"/>
                  </a:cubicBezTo>
                  <a:cubicBezTo>
                    <a:pt x="7" y="47"/>
                    <a:pt x="8" y="52"/>
                    <a:pt x="10" y="56"/>
                  </a:cubicBezTo>
                  <a:close/>
                  <a:moveTo>
                    <a:pt x="26" y="17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51" y="17"/>
                    <a:pt x="55" y="19"/>
                    <a:pt x="58" y="21"/>
                  </a:cubicBezTo>
                  <a:cubicBezTo>
                    <a:pt x="61" y="23"/>
                    <a:pt x="62" y="27"/>
                    <a:pt x="62" y="32"/>
                  </a:cubicBezTo>
                  <a:cubicBezTo>
                    <a:pt x="62" y="36"/>
                    <a:pt x="61" y="39"/>
                    <a:pt x="58" y="41"/>
                  </a:cubicBezTo>
                  <a:cubicBezTo>
                    <a:pt x="56" y="43"/>
                    <a:pt x="53" y="45"/>
                    <a:pt x="49" y="45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26" y="67"/>
                    <a:pt x="26" y="67"/>
                    <a:pt x="26" y="67"/>
                  </a:cubicBezTo>
                  <a:lnTo>
                    <a:pt x="26" y="17"/>
                  </a:lnTo>
                  <a:close/>
                  <a:moveTo>
                    <a:pt x="33" y="39"/>
                  </a:moveTo>
                  <a:cubicBezTo>
                    <a:pt x="41" y="39"/>
                    <a:pt x="41" y="39"/>
                    <a:pt x="41" y="39"/>
                  </a:cubicBezTo>
                  <a:cubicBezTo>
                    <a:pt x="43" y="39"/>
                    <a:pt x="45" y="39"/>
                    <a:pt x="46" y="39"/>
                  </a:cubicBezTo>
                  <a:cubicBezTo>
                    <a:pt x="48" y="39"/>
                    <a:pt x="49" y="39"/>
                    <a:pt x="50" y="38"/>
                  </a:cubicBezTo>
                  <a:cubicBezTo>
                    <a:pt x="52" y="38"/>
                    <a:pt x="53" y="37"/>
                    <a:pt x="53" y="36"/>
                  </a:cubicBezTo>
                  <a:cubicBezTo>
                    <a:pt x="54" y="35"/>
                    <a:pt x="54" y="33"/>
                    <a:pt x="54" y="31"/>
                  </a:cubicBezTo>
                  <a:cubicBezTo>
                    <a:pt x="54" y="30"/>
                    <a:pt x="54" y="28"/>
                    <a:pt x="53" y="27"/>
                  </a:cubicBezTo>
                  <a:cubicBezTo>
                    <a:pt x="53" y="26"/>
                    <a:pt x="52" y="26"/>
                    <a:pt x="51" y="25"/>
                  </a:cubicBezTo>
                  <a:cubicBezTo>
                    <a:pt x="50" y="24"/>
                    <a:pt x="49" y="24"/>
                    <a:pt x="47" y="24"/>
                  </a:cubicBezTo>
                  <a:cubicBezTo>
                    <a:pt x="46" y="24"/>
                    <a:pt x="45" y="24"/>
                    <a:pt x="43" y="24"/>
                  </a:cubicBezTo>
                  <a:cubicBezTo>
                    <a:pt x="33" y="24"/>
                    <a:pt x="33" y="24"/>
                    <a:pt x="33" y="24"/>
                  </a:cubicBezTo>
                  <a:lnTo>
                    <a:pt x="33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pic>
        <p:nvPicPr>
          <p:cNvPr id="35" name="Picture 7" descr="bg_connectors.png &lt;IGNORE&gt;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7674" y="253048"/>
            <a:ext cx="8251826" cy="605254"/>
          </a:xfrm>
        </p:spPr>
        <p:txBody>
          <a:bodyPr>
            <a:noAutofit/>
          </a:bodyPr>
          <a:lstStyle>
            <a:lvl1pPr algn="l">
              <a:defRPr sz="3900" baseline="0">
                <a:solidFill>
                  <a:srgbClr val="FFFFFF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 bwMode="gray">
          <a:xfrm>
            <a:off x="447675" y="855981"/>
            <a:ext cx="8251825" cy="62992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900">
                <a:solidFill>
                  <a:srgbClr val="FFFFFF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47675" y="177800"/>
            <a:ext cx="8239125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  <p:sldLayoutId id="2147484195" r:id="rId13"/>
    <p:sldLayoutId id="2147484196" r:id="rId14"/>
    <p:sldLayoutId id="2147484197" r:id="rId15"/>
    <p:sldLayoutId id="2147484198" r:id="rId16"/>
    <p:sldLayoutId id="2147484199" r:id="rId17"/>
    <p:sldLayoutId id="2147484200" r:id="rId18"/>
    <p:sldLayoutId id="2147484201" r:id="rId1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gvKM158XSl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3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11" Type="http://schemas.openxmlformats.org/officeDocument/2006/relationships/image" Target="../media/image33.jpeg"/><Relationship Id="rId5" Type="http://schemas.microsoft.com/office/2007/relationships/hdphoto" Target="../media/hdphoto2.wdp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 descr="&lt;TITLE&gt;"/>
          <p:cNvSpPr>
            <a:spLocks noGrp="1"/>
          </p:cNvSpPr>
          <p:nvPr>
            <p:ph type="ctrTitle"/>
          </p:nvPr>
        </p:nvSpPr>
        <p:spPr>
          <a:xfrm>
            <a:off x="441325" y="4281490"/>
            <a:ext cx="8250238" cy="1244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3200" dirty="0" smtClean="0"/>
              <a:t>Reference  case : Real time passenger counting</a:t>
            </a:r>
            <a:r>
              <a:rPr lang="nl-NL" sz="3200" dirty="0" smtClean="0">
                <a:latin typeface="Arial" charset="0"/>
              </a:rPr>
              <a:t/>
            </a:r>
            <a:br>
              <a:rPr lang="nl-NL" sz="3200" dirty="0" smtClean="0">
                <a:latin typeface="Arial" charset="0"/>
              </a:rPr>
            </a:br>
            <a:r>
              <a:rPr lang="nl-NL" sz="3200" dirty="0" smtClean="0">
                <a:latin typeface="Arial" charset="0"/>
              </a:rPr>
              <a:t/>
            </a:r>
            <a:br>
              <a:rPr lang="nl-NL" sz="3200" dirty="0" smtClean="0">
                <a:latin typeface="Arial" charset="0"/>
              </a:rPr>
            </a:br>
            <a:r>
              <a:rPr lang="nl-NL" sz="3100" dirty="0" smtClean="0">
                <a:latin typeface="Arial" charset="0"/>
              </a:rPr>
              <a:t>Virtual train: combine all information on assets</a:t>
            </a:r>
          </a:p>
        </p:txBody>
      </p:sp>
      <p:sp>
        <p:nvSpPr>
          <p:cNvPr id="24579" name="Subtitle 2" descr="&lt;SUBTITLE&gt;"/>
          <p:cNvSpPr>
            <a:spLocks noGrp="1"/>
          </p:cNvSpPr>
          <p:nvPr>
            <p:ph type="subTitle" idx="1"/>
          </p:nvPr>
        </p:nvSpPr>
        <p:spPr bwMode="auto">
          <a:xfrm>
            <a:off x="447675" y="5721350"/>
            <a:ext cx="5881688" cy="757238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nl-NL" dirty="0" smtClean="0">
                <a:latin typeface="Arial" charset="0"/>
                <a:cs typeface="Arial" charset="0"/>
              </a:rPr>
              <a:t>9 januari 2013	Riccardo Becker		</a:t>
            </a:r>
          </a:p>
          <a:p>
            <a:pPr eaLnBrk="1" hangingPunct="1">
              <a:spcBef>
                <a:spcPct val="0"/>
              </a:spcBef>
            </a:pPr>
            <a:endParaRPr lang="nl-NL" dirty="0" smtClean="0">
              <a:latin typeface="Arial" charset="0"/>
              <a:cs typeface="Arial" charset="0"/>
            </a:endParaRPr>
          </a:p>
        </p:txBody>
      </p:sp>
      <p:sp>
        <p:nvSpPr>
          <p:cNvPr id="24580" name="AutoShape 3"/>
          <p:cNvSpPr>
            <a:spLocks noChangeAspect="1" noChangeArrowheads="1" noTextEdit="1"/>
          </p:cNvSpPr>
          <p:nvPr/>
        </p:nvSpPr>
        <p:spPr bwMode="auto">
          <a:xfrm>
            <a:off x="658813" y="2779713"/>
            <a:ext cx="5270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24581" name="AutoShape 7"/>
          <p:cNvSpPr>
            <a:spLocks noChangeAspect="1" noChangeArrowheads="1" noTextEdit="1"/>
          </p:cNvSpPr>
          <p:nvPr/>
        </p:nvSpPr>
        <p:spPr bwMode="auto">
          <a:xfrm>
            <a:off x="5716588" y="2609850"/>
            <a:ext cx="528637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Virtual train cloud service technical setup</a:t>
            </a:r>
            <a:endParaRPr lang="nl-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pPr marL="457200" lvl="1" indent="-457200">
              <a:spcBef>
                <a:spcPts val="500"/>
              </a:spcBef>
              <a:buClr>
                <a:srgbClr val="E31937"/>
              </a:buClr>
              <a:buFont typeface="Arial" charset="0"/>
              <a:buAutoNum type="arabicPeriod"/>
            </a:pPr>
            <a:r>
              <a:rPr lang="nl-NL" sz="2000" dirty="0" smtClean="0">
                <a:solidFill>
                  <a:srgbClr val="363534"/>
                </a:solidFill>
                <a:latin typeface="Arial" charset="0"/>
              </a:rPr>
              <a:t>Deployed on Windows Azure</a:t>
            </a:r>
          </a:p>
          <a:p>
            <a:pPr marL="457200" lvl="1" indent="-457200">
              <a:spcBef>
                <a:spcPts val="500"/>
              </a:spcBef>
              <a:buClr>
                <a:srgbClr val="E31937"/>
              </a:buClr>
              <a:buFont typeface="Arial" charset="0"/>
              <a:buAutoNum type="arabicPeriod"/>
            </a:pPr>
            <a:r>
              <a:rPr lang="nl-NL" sz="2000" dirty="0" smtClean="0">
                <a:solidFill>
                  <a:srgbClr val="363534"/>
                </a:solidFill>
                <a:latin typeface="Arial" charset="0"/>
              </a:rPr>
              <a:t>Apama Complex Event Processing middleware to process all incoming events from the train sets</a:t>
            </a:r>
          </a:p>
          <a:p>
            <a:pPr marL="457200" lvl="1" indent="-457200">
              <a:spcBef>
                <a:spcPts val="500"/>
              </a:spcBef>
              <a:buClr>
                <a:srgbClr val="E31937"/>
              </a:buClr>
              <a:buFont typeface="Arial" charset="0"/>
              <a:buAutoNum type="arabicPeriod"/>
            </a:pPr>
            <a:r>
              <a:rPr lang="nl-NL" sz="2000" dirty="0" smtClean="0">
                <a:solidFill>
                  <a:srgbClr val="363534"/>
                </a:solidFill>
                <a:latin typeface="Arial" charset="0"/>
              </a:rPr>
              <a:t>Partly based on server capacity (web services) partly on discrete virtual servers (for Apama)</a:t>
            </a:r>
          </a:p>
          <a:p>
            <a:pPr marL="457200" lvl="1" indent="-457200">
              <a:spcBef>
                <a:spcPts val="500"/>
              </a:spcBef>
              <a:buClr>
                <a:srgbClr val="E31937"/>
              </a:buClr>
              <a:buFont typeface="Arial" charset="0"/>
              <a:buAutoNum type="arabicPeriod"/>
            </a:pPr>
            <a:r>
              <a:rPr lang="nl-NL" sz="2000" dirty="0" smtClean="0">
                <a:solidFill>
                  <a:srgbClr val="363534"/>
                </a:solidFill>
                <a:latin typeface="Arial" charset="0"/>
              </a:rPr>
              <a:t>Secure VPN tunnel from NS network to the cloud (a first made possible with the help of Microsoft product teams in Redmond)</a:t>
            </a:r>
          </a:p>
          <a:p>
            <a:pPr marL="457200" lvl="1" indent="-457200">
              <a:spcBef>
                <a:spcPts val="500"/>
              </a:spcBef>
              <a:buClr>
                <a:srgbClr val="E31937"/>
              </a:buClr>
              <a:buFont typeface="Arial" charset="0"/>
              <a:buAutoNum type="arabicPeriod"/>
            </a:pPr>
            <a:r>
              <a:rPr lang="nl-NL" sz="2000" dirty="0" smtClean="0">
                <a:solidFill>
                  <a:srgbClr val="363534"/>
                </a:solidFill>
                <a:latin typeface="Arial" charset="0"/>
              </a:rPr>
              <a:t>Real-time status of all train sets is maintained in the Apama environment and published via a services platform for use by web pages, apps and other applications</a:t>
            </a:r>
          </a:p>
          <a:p>
            <a:pPr marL="457200" lvl="1" indent="-457200">
              <a:spcBef>
                <a:spcPts val="500"/>
              </a:spcBef>
              <a:buClr>
                <a:srgbClr val="E31937"/>
              </a:buClr>
              <a:buFont typeface="Arial" charset="0"/>
              <a:buAutoNum type="arabicPeriod"/>
            </a:pPr>
            <a:endParaRPr lang="nl-NL" sz="2000" dirty="0" smtClean="0">
              <a:solidFill>
                <a:srgbClr val="363534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7256A6D7-9A26-47CA-A0F4-D6F42F1656C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Virtual train is providing counting information</a:t>
            </a:r>
            <a:endParaRPr lang="nl-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pPr marL="457200" lvl="1" indent="-457200">
              <a:spcBef>
                <a:spcPts val="500"/>
              </a:spcBef>
              <a:buClr>
                <a:srgbClr val="E31937"/>
              </a:buClr>
              <a:buFont typeface="Arial" charset="0"/>
              <a:buAutoNum type="arabicPeriod"/>
            </a:pPr>
            <a:r>
              <a:rPr lang="nl-NL" sz="2000" dirty="0" smtClean="0">
                <a:solidFill>
                  <a:srgbClr val="363534"/>
                </a:solidFill>
                <a:latin typeface="Arial" charset="0"/>
              </a:rPr>
              <a:t>To passengers with the App</a:t>
            </a:r>
          </a:p>
          <a:p>
            <a:pPr marL="457200" lvl="1" indent="-457200">
              <a:spcBef>
                <a:spcPts val="500"/>
              </a:spcBef>
              <a:buClr>
                <a:srgbClr val="E31937"/>
              </a:buClr>
              <a:buFont typeface="Arial" charset="0"/>
              <a:buAutoNum type="arabicPeriod"/>
            </a:pPr>
            <a:r>
              <a:rPr lang="nl-NL" sz="2000" dirty="0" smtClean="0">
                <a:solidFill>
                  <a:srgbClr val="363534"/>
                </a:solidFill>
                <a:latin typeface="Arial" charset="0"/>
              </a:rPr>
              <a:t>To 160 metres LED-display at Den Bosch station </a:t>
            </a:r>
          </a:p>
          <a:p>
            <a:pPr marL="457200" lvl="1" indent="-457200">
              <a:spcBef>
                <a:spcPts val="500"/>
              </a:spcBef>
              <a:buClr>
                <a:srgbClr val="E31937"/>
              </a:buClr>
              <a:buFont typeface="Arial" charset="0"/>
              <a:buAutoNum type="arabicPeriod"/>
            </a:pPr>
            <a:r>
              <a:rPr lang="nl-NL" sz="2000" dirty="0" smtClean="0">
                <a:solidFill>
                  <a:srgbClr val="363534"/>
                </a:solidFill>
                <a:latin typeface="Arial" charset="0"/>
              </a:rPr>
              <a:t>To the train control centre and passenger guidance center</a:t>
            </a:r>
          </a:p>
          <a:p>
            <a:pPr marL="457200" lvl="1" indent="-457200">
              <a:spcBef>
                <a:spcPts val="500"/>
              </a:spcBef>
              <a:buClr>
                <a:srgbClr val="E31937"/>
              </a:buClr>
              <a:buFont typeface="Arial" charset="0"/>
              <a:buAutoNum type="arabicPeriod"/>
            </a:pPr>
            <a:r>
              <a:rPr lang="nl-NL" sz="2000" dirty="0" smtClean="0">
                <a:solidFill>
                  <a:srgbClr val="363534"/>
                </a:solidFill>
                <a:latin typeface="Arial" charset="0"/>
              </a:rPr>
              <a:t>Non-real time info to planning department (counts, including context information like delays)</a:t>
            </a:r>
          </a:p>
          <a:p>
            <a:pPr marL="457200" lvl="1" indent="-457200">
              <a:spcBef>
                <a:spcPts val="500"/>
              </a:spcBef>
              <a:buClr>
                <a:srgbClr val="E31937"/>
              </a:buClr>
              <a:buFont typeface="Arial" charset="0"/>
              <a:buAutoNum type="arabicPeriod"/>
            </a:pPr>
            <a:endParaRPr lang="nl-NL" sz="2000" dirty="0" smtClean="0">
              <a:solidFill>
                <a:srgbClr val="363534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7256A6D7-9A26-47CA-A0F4-D6F42F1656C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TextBox 6">
            <a:hlinkClick r:id="rId3"/>
          </p:cNvPr>
          <p:cNvSpPr txBox="1"/>
          <p:nvPr/>
        </p:nvSpPr>
        <p:spPr bwMode="auto">
          <a:xfrm>
            <a:off x="2917372" y="4898565"/>
            <a:ext cx="3243943" cy="42240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72000" tIns="72000" rIns="72000" bIns="72000" rtlCol="0">
            <a:spAutoFit/>
          </a:bodyPr>
          <a:lstStyle/>
          <a:p>
            <a:r>
              <a:rPr lang="nl-NL" dirty="0" smtClean="0">
                <a:cs typeface="Arial" pitchFamily="34" charset="0"/>
              </a:rPr>
              <a:t>Click here for English video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Windows Azure components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F34EA3DC-437E-48A3-9A5E-59646FF3E00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256910" y="1323739"/>
            <a:ext cx="1422788" cy="1329828"/>
            <a:chOff x="5665775" y="2466267"/>
            <a:chExt cx="1896557" cy="1772642"/>
          </a:xfrm>
        </p:grpSpPr>
        <p:sp>
          <p:nvSpPr>
            <p:cNvPr id="6" name="Rectangle 5"/>
            <p:cNvSpPr/>
            <p:nvPr/>
          </p:nvSpPr>
          <p:spPr bwMode="auto">
            <a:xfrm>
              <a:off x="5665775" y="2466267"/>
              <a:ext cx="1896557" cy="177264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68598" tIns="68598" rIns="68595" bIns="68598" numCol="1" rtlCol="0" anchor="b" anchorCtr="0" compatLnSpc="1">
              <a:prstTxWarp prst="textNoShape">
                <a:avLst/>
              </a:prstTxWarp>
            </a:bodyPr>
            <a:lstStyle/>
            <a:p>
              <a:pPr defTabSz="68575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Storage</a:t>
              </a:r>
            </a:p>
          </p:txBody>
        </p:sp>
        <p:pic>
          <p:nvPicPr>
            <p:cNvPr id="7" name="Picture 2" descr="C:\Users\Jonahs\Dropbox\Projects SCOTT\MEET Windows Azure\source\Background\tile-icon-storag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8309" y="2751666"/>
              <a:ext cx="851488" cy="851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1303597" y="1323739"/>
            <a:ext cx="1422788" cy="1329828"/>
            <a:chOff x="1685919" y="596839"/>
            <a:chExt cx="1896557" cy="1772642"/>
          </a:xfrm>
        </p:grpSpPr>
        <p:sp>
          <p:nvSpPr>
            <p:cNvPr id="9" name="Rectangle 8"/>
            <p:cNvSpPr/>
            <p:nvPr/>
          </p:nvSpPr>
          <p:spPr bwMode="auto">
            <a:xfrm>
              <a:off x="1685919" y="596839"/>
              <a:ext cx="1896557" cy="177264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68598" tIns="68598" rIns="68595" bIns="68598" numCol="1" rtlCol="0" anchor="b" anchorCtr="0" compatLnSpc="1">
              <a:prstTxWarp prst="textNoShape">
                <a:avLst/>
              </a:prstTxWarp>
            </a:bodyPr>
            <a:lstStyle/>
            <a:p>
              <a:pPr defTabSz="68575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Big data</a:t>
              </a:r>
            </a:p>
          </p:txBody>
        </p:sp>
        <p:pic>
          <p:nvPicPr>
            <p:cNvPr id="10" name="Picture 3" descr="C:\Users\Jonahs\Dropbox\Projects SCOTT\MEET Windows Azure\source\Background\tile-icon-bigdata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075" y="926787"/>
              <a:ext cx="851488" cy="851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4256592" y="2708036"/>
            <a:ext cx="1422788" cy="1329828"/>
            <a:chOff x="3671322" y="4341709"/>
            <a:chExt cx="1896557" cy="1772642"/>
          </a:xfrm>
        </p:grpSpPr>
        <p:sp>
          <p:nvSpPr>
            <p:cNvPr id="12" name="Rectangle 11"/>
            <p:cNvSpPr/>
            <p:nvPr/>
          </p:nvSpPr>
          <p:spPr bwMode="auto">
            <a:xfrm>
              <a:off x="3671322" y="4341709"/>
              <a:ext cx="1896557" cy="177264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68598" tIns="68598" rIns="68595" bIns="68598" numCol="1" rtlCol="0" anchor="b" anchorCtr="0" compatLnSpc="1">
              <a:prstTxWarp prst="textNoShape">
                <a:avLst/>
              </a:prstTxWarp>
            </a:bodyPr>
            <a:lstStyle/>
            <a:p>
              <a:pPr defTabSz="68575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Caching</a:t>
              </a:r>
            </a:p>
          </p:txBody>
        </p:sp>
        <p:pic>
          <p:nvPicPr>
            <p:cNvPr id="13" name="Picture 4" descr="C:\Users\Jonahs\Dropbox\Projects SCOTT\MEET Windows Azure\source\Background\tile-icon-cach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856" y="4643082"/>
              <a:ext cx="851488" cy="851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4256593" y="4094296"/>
            <a:ext cx="1422788" cy="1329828"/>
            <a:chOff x="5656726" y="4341709"/>
            <a:chExt cx="1896557" cy="1772642"/>
          </a:xfrm>
        </p:grpSpPr>
        <p:sp>
          <p:nvSpPr>
            <p:cNvPr id="15" name="Rectangle 14"/>
            <p:cNvSpPr/>
            <p:nvPr/>
          </p:nvSpPr>
          <p:spPr bwMode="auto">
            <a:xfrm>
              <a:off x="5656726" y="4341709"/>
              <a:ext cx="1896557" cy="177264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68598" tIns="68598" rIns="68595" bIns="68598" numCol="1" rtlCol="0" anchor="b" anchorCtr="0" compatLnSpc="1">
              <a:prstTxWarp prst="textNoShape">
                <a:avLst/>
              </a:prstTxWarp>
            </a:bodyPr>
            <a:lstStyle/>
            <a:p>
              <a:pPr defTabSz="68575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CDN</a:t>
              </a:r>
            </a:p>
          </p:txBody>
        </p:sp>
        <p:pic>
          <p:nvPicPr>
            <p:cNvPr id="16" name="Picture 5" descr="C:\Users\Jonahs\Dropbox\Projects SCOTT\MEET Windows Azure\source\Background\tile-icon-CD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9260" y="4671657"/>
              <a:ext cx="851488" cy="851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2780095" y="1323739"/>
            <a:ext cx="1422788" cy="1329828"/>
            <a:chOff x="3671323" y="596839"/>
            <a:chExt cx="1896557" cy="1772642"/>
          </a:xfrm>
        </p:grpSpPr>
        <p:sp>
          <p:nvSpPr>
            <p:cNvPr id="18" name="Rectangle 17"/>
            <p:cNvSpPr/>
            <p:nvPr/>
          </p:nvSpPr>
          <p:spPr bwMode="auto">
            <a:xfrm>
              <a:off x="3671323" y="596839"/>
              <a:ext cx="1896557" cy="177264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68598" tIns="68598" rIns="68595" bIns="68598" numCol="1" rtlCol="0" anchor="b" anchorCtr="0" compatLnSpc="1">
              <a:prstTxWarp prst="textNoShape">
                <a:avLst/>
              </a:prstTxWarp>
            </a:bodyPr>
            <a:lstStyle/>
            <a:p>
              <a:pPr defTabSz="68575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Database</a:t>
              </a:r>
            </a:p>
          </p:txBody>
        </p:sp>
        <p:pic>
          <p:nvPicPr>
            <p:cNvPr id="19" name="Picture 6" descr="C:\Users\Jonahs\Dropbox\Projects SCOTT\MEET Windows Azure\source\Background\tile-icon-databas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856" y="926787"/>
              <a:ext cx="851488" cy="851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7223166" y="2708036"/>
            <a:ext cx="1422788" cy="1329828"/>
            <a:chOff x="9645631" y="2476591"/>
            <a:chExt cx="1896557" cy="1772642"/>
          </a:xfrm>
        </p:grpSpPr>
        <p:sp>
          <p:nvSpPr>
            <p:cNvPr id="21" name="Rectangle 20"/>
            <p:cNvSpPr/>
            <p:nvPr/>
          </p:nvSpPr>
          <p:spPr bwMode="auto">
            <a:xfrm>
              <a:off x="9645631" y="2476591"/>
              <a:ext cx="1896557" cy="177264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68598" tIns="68598" rIns="68595" bIns="68598" numCol="1" rtlCol="0" anchor="b" anchorCtr="0" compatLnSpc="1">
              <a:prstTxWarp prst="textNoShape">
                <a:avLst/>
              </a:prstTxWarp>
            </a:bodyPr>
            <a:lstStyle/>
            <a:p>
              <a:pPr defTabSz="68575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Identity</a:t>
              </a:r>
            </a:p>
          </p:txBody>
        </p:sp>
        <p:pic>
          <p:nvPicPr>
            <p:cNvPr id="22" name="Picture 7" descr="C:\Users\Jonahs\Dropbox\Projects SCOTT\MEET Windows Azure\source\Background\tile-icon-identity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8165" y="2705562"/>
              <a:ext cx="851488" cy="851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2780095" y="4094296"/>
            <a:ext cx="1422788" cy="1329828"/>
            <a:chOff x="5665775" y="596839"/>
            <a:chExt cx="1896557" cy="1772642"/>
          </a:xfrm>
        </p:grpSpPr>
        <p:sp>
          <p:nvSpPr>
            <p:cNvPr id="24" name="Rectangle 23"/>
            <p:cNvSpPr/>
            <p:nvPr/>
          </p:nvSpPr>
          <p:spPr bwMode="auto">
            <a:xfrm>
              <a:off x="5665775" y="596839"/>
              <a:ext cx="1896557" cy="177264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68598" tIns="68598" rIns="68595" bIns="68598" numCol="1" rtlCol="0" anchor="b" anchorCtr="0" compatLnSpc="1">
              <a:prstTxWarp prst="textNoShape">
                <a:avLst/>
              </a:prstTxWarp>
            </a:bodyPr>
            <a:lstStyle/>
            <a:p>
              <a:pPr defTabSz="68575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Media</a:t>
              </a:r>
            </a:p>
          </p:txBody>
        </p:sp>
        <p:pic>
          <p:nvPicPr>
            <p:cNvPr id="25" name="Picture 8" descr="C:\Users\Jonahs\Dropbox\Projects SCOTT\MEET Windows Azure\source\Background\tile-icon-media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8309" y="898212"/>
              <a:ext cx="851488" cy="851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5739880" y="2706762"/>
            <a:ext cx="1422788" cy="1329828"/>
            <a:chOff x="7651179" y="2466267"/>
            <a:chExt cx="1896557" cy="1772642"/>
          </a:xfrm>
        </p:grpSpPr>
        <p:sp>
          <p:nvSpPr>
            <p:cNvPr id="27" name="Rectangle 26"/>
            <p:cNvSpPr/>
            <p:nvPr/>
          </p:nvSpPr>
          <p:spPr bwMode="auto">
            <a:xfrm>
              <a:off x="7651179" y="2466267"/>
              <a:ext cx="1896557" cy="177264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68598" tIns="68598" rIns="68595" bIns="68598" numCol="1" rtlCol="0" anchor="b" anchorCtr="0" compatLnSpc="1">
              <a:prstTxWarp prst="textNoShape">
                <a:avLst/>
              </a:prstTxWarp>
            </a:bodyPr>
            <a:lstStyle/>
            <a:p>
              <a:pPr defTabSz="68575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Messaging</a:t>
              </a:r>
            </a:p>
          </p:txBody>
        </p:sp>
        <p:pic>
          <p:nvPicPr>
            <p:cNvPr id="28" name="Picture 9" descr="C:\Users\Jonahs\Dropbox\Projects SCOTT\MEET Windows Azure\source\Background\tile-icon-messaging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3712" y="2751666"/>
              <a:ext cx="851488" cy="851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5739879" y="4094296"/>
            <a:ext cx="1422788" cy="1329828"/>
            <a:chOff x="7651178" y="4341709"/>
            <a:chExt cx="1896557" cy="1772642"/>
          </a:xfrm>
        </p:grpSpPr>
        <p:sp>
          <p:nvSpPr>
            <p:cNvPr id="30" name="Rectangle 29"/>
            <p:cNvSpPr/>
            <p:nvPr/>
          </p:nvSpPr>
          <p:spPr bwMode="auto">
            <a:xfrm>
              <a:off x="7651178" y="4341709"/>
              <a:ext cx="1896557" cy="177264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68598" tIns="68598" rIns="68595" bIns="68598" numCol="1" rtlCol="0" anchor="b" anchorCtr="0" compatLnSpc="1">
              <a:prstTxWarp prst="textNoShape">
                <a:avLst/>
              </a:prstTxWarp>
            </a:bodyPr>
            <a:lstStyle/>
            <a:p>
              <a:pPr defTabSz="68575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Networking</a:t>
              </a:r>
            </a:p>
          </p:txBody>
        </p:sp>
        <p:pic>
          <p:nvPicPr>
            <p:cNvPr id="31" name="Picture 10" descr="C:\Users\Jonahs\Dropbox\Projects SCOTT\MEET Windows Azure\source\Background\tile-icon-network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3712" y="4671657"/>
              <a:ext cx="851488" cy="851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5746014" y="1323739"/>
            <a:ext cx="1422788" cy="1329828"/>
            <a:chOff x="5665775" y="2466267"/>
            <a:chExt cx="1896557" cy="177264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665775" y="2466267"/>
              <a:ext cx="1896557" cy="177264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68598" tIns="68598" rIns="68595" bIns="68598" numCol="1" rtlCol="0" anchor="b" anchorCtr="0" compatLnSpc="1">
              <a:prstTxWarp prst="textNoShape">
                <a:avLst/>
              </a:prstTxWarp>
            </a:bodyPr>
            <a:lstStyle/>
            <a:p>
              <a:pPr defTabSz="68575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Traffic</a:t>
              </a:r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88309" y="2751666"/>
              <a:ext cx="851488" cy="851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Title 3"/>
          <p:cNvSpPr txBox="1">
            <a:spLocks/>
          </p:cNvSpPr>
          <p:nvPr/>
        </p:nvSpPr>
        <p:spPr bwMode="auto">
          <a:xfrm>
            <a:off x="478752" y="2813623"/>
            <a:ext cx="3573422" cy="112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Application</a:t>
            </a:r>
            <a:br>
              <a:rPr lang="en-US" dirty="0" smtClean="0"/>
            </a:br>
            <a:r>
              <a:rPr lang="en-US" dirty="0" smtClean="0"/>
              <a:t>building blocks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14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6114F-CEF3-42D8-A87F-131E073AE13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2053196" y="565242"/>
            <a:ext cx="3049550" cy="1733624"/>
          </a:xfrm>
          <a:custGeom>
            <a:avLst/>
            <a:gdLst>
              <a:gd name="T0" fmla="*/ 239 w 276"/>
              <a:gd name="T1" fmla="*/ 77 h 185"/>
              <a:gd name="T2" fmla="*/ 240 w 276"/>
              <a:gd name="T3" fmla="*/ 65 h 185"/>
              <a:gd name="T4" fmla="*/ 175 w 276"/>
              <a:gd name="T5" fmla="*/ 0 h 185"/>
              <a:gd name="T6" fmla="*/ 116 w 276"/>
              <a:gd name="T7" fmla="*/ 39 h 185"/>
              <a:gd name="T8" fmla="*/ 81 w 276"/>
              <a:gd name="T9" fmla="*/ 24 h 185"/>
              <a:gd name="T10" fmla="*/ 34 w 276"/>
              <a:gd name="T11" fmla="*/ 71 h 185"/>
              <a:gd name="T12" fmla="*/ 35 w 276"/>
              <a:gd name="T13" fmla="*/ 81 h 185"/>
              <a:gd name="T14" fmla="*/ 0 w 276"/>
              <a:gd name="T15" fmla="*/ 131 h 185"/>
              <a:gd name="T16" fmla="*/ 54 w 276"/>
              <a:gd name="T17" fmla="*/ 185 h 185"/>
              <a:gd name="T18" fmla="*/ 220 w 276"/>
              <a:gd name="T19" fmla="*/ 185 h 185"/>
              <a:gd name="T20" fmla="*/ 276 w 276"/>
              <a:gd name="T21" fmla="*/ 129 h 185"/>
              <a:gd name="T22" fmla="*/ 239 w 276"/>
              <a:gd name="T23" fmla="*/ 77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6" h="185">
                <a:moveTo>
                  <a:pt x="239" y="77"/>
                </a:moveTo>
                <a:cubicBezTo>
                  <a:pt x="239" y="73"/>
                  <a:pt x="240" y="69"/>
                  <a:pt x="240" y="65"/>
                </a:cubicBezTo>
                <a:cubicBezTo>
                  <a:pt x="240" y="29"/>
                  <a:pt x="211" y="0"/>
                  <a:pt x="175" y="0"/>
                </a:cubicBezTo>
                <a:cubicBezTo>
                  <a:pt x="148" y="0"/>
                  <a:pt x="126" y="16"/>
                  <a:pt x="116" y="39"/>
                </a:cubicBezTo>
                <a:cubicBezTo>
                  <a:pt x="107" y="30"/>
                  <a:pt x="95" y="24"/>
                  <a:pt x="81" y="24"/>
                </a:cubicBezTo>
                <a:cubicBezTo>
                  <a:pt x="55" y="24"/>
                  <a:pt x="34" y="45"/>
                  <a:pt x="34" y="71"/>
                </a:cubicBezTo>
                <a:cubicBezTo>
                  <a:pt x="34" y="74"/>
                  <a:pt x="34" y="78"/>
                  <a:pt x="35" y="81"/>
                </a:cubicBezTo>
                <a:cubicBezTo>
                  <a:pt x="14" y="88"/>
                  <a:pt x="0" y="108"/>
                  <a:pt x="0" y="131"/>
                </a:cubicBezTo>
                <a:cubicBezTo>
                  <a:pt x="0" y="161"/>
                  <a:pt x="24" y="185"/>
                  <a:pt x="54" y="185"/>
                </a:cubicBezTo>
                <a:cubicBezTo>
                  <a:pt x="220" y="185"/>
                  <a:pt x="220" y="185"/>
                  <a:pt x="220" y="185"/>
                </a:cubicBezTo>
                <a:cubicBezTo>
                  <a:pt x="251" y="185"/>
                  <a:pt x="276" y="160"/>
                  <a:pt x="276" y="129"/>
                </a:cubicBezTo>
                <a:cubicBezTo>
                  <a:pt x="276" y="105"/>
                  <a:pt x="260" y="84"/>
                  <a:pt x="239" y="77"/>
                </a:cubicBezTo>
                <a:close/>
              </a:path>
            </a:pathLst>
          </a:cu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Segoe UI Light" pitchFamily="34" charset="0"/>
              </a:rPr>
              <a:t>Cloud App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438746" y="4532038"/>
            <a:ext cx="2286000" cy="1097280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82880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lt1">
                    <a:alpha val="99000"/>
                  </a:schemeClr>
                </a:solidFill>
              </a:rPr>
              <a:t>NS On-</a:t>
            </a:r>
            <a:r>
              <a:rPr lang="en-US" sz="20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lt1">
                    <a:alpha val="99000"/>
                  </a:schemeClr>
                </a:solidFill>
              </a:rPr>
              <a:t>Prem</a:t>
            </a:r>
            <a:r>
              <a:rPr 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lt1">
                    <a:alpha val="99000"/>
                  </a:schemeClr>
                </a:solidFill>
              </a:rPr>
              <a:t> assets</a:t>
            </a:r>
            <a:endParaRPr 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lt1">
                  <a:alpha val="99000"/>
                </a:schemeClr>
              </a:solidFill>
            </a:endParaRPr>
          </a:p>
        </p:txBody>
      </p:sp>
      <p:cxnSp>
        <p:nvCxnSpPr>
          <p:cNvPr id="25" name="Straight Arrow Connector 24"/>
          <p:cNvCxnSpPr>
            <a:stCxn id="14" idx="0"/>
          </p:cNvCxnSpPr>
          <p:nvPr/>
        </p:nvCxnSpPr>
        <p:spPr bwMode="gray">
          <a:xfrm flipH="1" flipV="1">
            <a:off x="3577971" y="2298866"/>
            <a:ext cx="3775" cy="2233172"/>
          </a:xfrm>
          <a:prstGeom prst="straightConnector1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/>
          </a:ln>
          <a:effectLst/>
        </p:spPr>
      </p:cxnSp>
      <p:cxnSp>
        <p:nvCxnSpPr>
          <p:cNvPr id="27" name="Straight Arrow Connector 26"/>
          <p:cNvCxnSpPr>
            <a:stCxn id="13" idx="10"/>
          </p:cNvCxnSpPr>
          <p:nvPr/>
        </p:nvCxnSpPr>
        <p:spPr bwMode="gray">
          <a:xfrm>
            <a:off x="5102746" y="1774093"/>
            <a:ext cx="1412280" cy="10641"/>
          </a:xfrm>
          <a:prstGeom prst="straightConnector1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/>
          </a:ln>
          <a:effectLst/>
        </p:spPr>
      </p:cxnSp>
      <p:pic>
        <p:nvPicPr>
          <p:cNvPr id="1026" name="Picture 2" descr="https://encrypted-tbn3.gstatic.com/images?q=tbn:ANd9GcT9h_VrSgpJqTMSWR_NtwKEHLk0zbdToxkdNNNFy7Vcw-Intmw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354" y="3667062"/>
            <a:ext cx="715961" cy="7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encrypted-tbn3.gstatic.com/images?q=tbn:ANd9GcT9h_VrSgpJqTMSWR_NtwKEHLk0zbdToxkdNNNFy7Vcw-Intmw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797" y="1318633"/>
            <a:ext cx="715961" cy="7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 bwMode="gray">
          <a:xfrm>
            <a:off x="6713750" y="1149694"/>
            <a:ext cx="2280492" cy="1164693"/>
          </a:xfrm>
          <a:prstGeom prst="round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r>
              <a:rPr lang="nl-NL" sz="24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Segoe UI Light" pitchFamily="34" charset="0"/>
                <a:cs typeface="+mn-cs"/>
              </a:rPr>
              <a:t>Consumers</a:t>
            </a:r>
          </a:p>
        </p:txBody>
      </p:sp>
    </p:spTree>
    <p:extLst>
      <p:ext uri="{BB962C8B-B14F-4D97-AF65-F5344CB8AC3E}">
        <p14:creationId xmlns:p14="http://schemas.microsoft.com/office/powerpoint/2010/main" val="121062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778E-7 -2.22222E-6 L 2.77778E-7 -0.18889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-4.44444E-6 L 0.09323 -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06632 0.2557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6114F-CEF3-42D8-A87F-131E073AE13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628610" y="3702679"/>
            <a:ext cx="1106295" cy="939528"/>
            <a:chOff x="557252" y="4095180"/>
            <a:chExt cx="1602054" cy="1292068"/>
          </a:xfrm>
        </p:grpSpPr>
        <p:sp>
          <p:nvSpPr>
            <p:cNvPr id="4" name="Rectangle 3"/>
            <p:cNvSpPr/>
            <p:nvPr/>
          </p:nvSpPr>
          <p:spPr bwMode="auto">
            <a:xfrm>
              <a:off x="565914" y="4095180"/>
              <a:ext cx="1593392" cy="1292068"/>
            </a:xfrm>
            <a:prstGeom prst="rect">
              <a:avLst/>
            </a:prstGeom>
            <a:solidFill>
              <a:schemeClr val="accent4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7252" y="4177161"/>
              <a:ext cx="160205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SzPct val="80000"/>
              </a:pPr>
              <a:r>
                <a:rPr lang="en-US" sz="2000" dirty="0" smtClean="0">
                  <a:solidFill>
                    <a:schemeClr val="bg1">
                      <a:alpha val="99000"/>
                    </a:schemeClr>
                  </a:solidFill>
                  <a:latin typeface="Segoe UI Light" pitchFamily="34" charset="0"/>
                </a:rPr>
                <a:t>Web</a:t>
              </a:r>
              <a:endParaRPr lang="en-US" sz="4000" dirty="0">
                <a:solidFill>
                  <a:schemeClr val="bg1">
                    <a:alpha val="99000"/>
                  </a:schemeClr>
                </a:solidFill>
                <a:latin typeface="Segoe UI Light" pitchFamily="34" charset="0"/>
              </a:endParaRPr>
            </a:p>
          </p:txBody>
        </p:sp>
        <p:sp>
          <p:nvSpPr>
            <p:cNvPr id="6" name="Freeform 62"/>
            <p:cNvSpPr>
              <a:spLocks noEditPoints="1"/>
            </p:cNvSpPr>
            <p:nvPr/>
          </p:nvSpPr>
          <p:spPr bwMode="black">
            <a:xfrm>
              <a:off x="1130176" y="4553716"/>
              <a:ext cx="426947" cy="460267"/>
            </a:xfrm>
            <a:custGeom>
              <a:avLst/>
              <a:gdLst>
                <a:gd name="T0" fmla="*/ 189 w 189"/>
                <a:gd name="T1" fmla="*/ 94 h 189"/>
                <a:gd name="T2" fmla="*/ 0 w 189"/>
                <a:gd name="T3" fmla="*/ 94 h 189"/>
                <a:gd name="T4" fmla="*/ 129 w 189"/>
                <a:gd name="T5" fmla="*/ 172 h 189"/>
                <a:gd name="T6" fmla="*/ 124 w 189"/>
                <a:gd name="T7" fmla="*/ 123 h 189"/>
                <a:gd name="T8" fmla="*/ 123 w 189"/>
                <a:gd name="T9" fmla="*/ 84 h 189"/>
                <a:gd name="T10" fmla="*/ 140 w 189"/>
                <a:gd name="T11" fmla="*/ 85 h 189"/>
                <a:gd name="T12" fmla="*/ 152 w 189"/>
                <a:gd name="T13" fmla="*/ 89 h 189"/>
                <a:gd name="T14" fmla="*/ 158 w 189"/>
                <a:gd name="T15" fmla="*/ 84 h 189"/>
                <a:gd name="T16" fmla="*/ 152 w 189"/>
                <a:gd name="T17" fmla="*/ 82 h 189"/>
                <a:gd name="T18" fmla="*/ 146 w 189"/>
                <a:gd name="T19" fmla="*/ 78 h 189"/>
                <a:gd name="T20" fmla="*/ 139 w 189"/>
                <a:gd name="T21" fmla="*/ 74 h 189"/>
                <a:gd name="T22" fmla="*/ 128 w 189"/>
                <a:gd name="T23" fmla="*/ 80 h 189"/>
                <a:gd name="T24" fmla="*/ 121 w 189"/>
                <a:gd name="T25" fmla="*/ 72 h 189"/>
                <a:gd name="T26" fmla="*/ 132 w 189"/>
                <a:gd name="T27" fmla="*/ 59 h 189"/>
                <a:gd name="T28" fmla="*/ 140 w 189"/>
                <a:gd name="T29" fmla="*/ 57 h 189"/>
                <a:gd name="T30" fmla="*/ 149 w 189"/>
                <a:gd name="T31" fmla="*/ 52 h 189"/>
                <a:gd name="T32" fmla="*/ 148 w 189"/>
                <a:gd name="T33" fmla="*/ 44 h 189"/>
                <a:gd name="T34" fmla="*/ 144 w 189"/>
                <a:gd name="T35" fmla="*/ 46 h 189"/>
                <a:gd name="T36" fmla="*/ 138 w 189"/>
                <a:gd name="T37" fmla="*/ 48 h 189"/>
                <a:gd name="T38" fmla="*/ 147 w 189"/>
                <a:gd name="T39" fmla="*/ 28 h 189"/>
                <a:gd name="T40" fmla="*/ 108 w 189"/>
                <a:gd name="T41" fmla="*/ 11 h 189"/>
                <a:gd name="T42" fmla="*/ 90 w 189"/>
                <a:gd name="T43" fmla="*/ 43 h 189"/>
                <a:gd name="T44" fmla="*/ 78 w 189"/>
                <a:gd name="T45" fmla="*/ 21 h 189"/>
                <a:gd name="T46" fmla="*/ 69 w 189"/>
                <a:gd name="T47" fmla="*/ 13 h 189"/>
                <a:gd name="T48" fmla="*/ 60 w 189"/>
                <a:gd name="T49" fmla="*/ 23 h 189"/>
                <a:gd name="T50" fmla="*/ 72 w 189"/>
                <a:gd name="T51" fmla="*/ 43 h 189"/>
                <a:gd name="T52" fmla="*/ 59 w 189"/>
                <a:gd name="T53" fmla="*/ 31 h 189"/>
                <a:gd name="T54" fmla="*/ 44 w 189"/>
                <a:gd name="T55" fmla="*/ 49 h 189"/>
                <a:gd name="T56" fmla="*/ 57 w 189"/>
                <a:gd name="T57" fmla="*/ 47 h 189"/>
                <a:gd name="T58" fmla="*/ 73 w 189"/>
                <a:gd name="T59" fmla="*/ 70 h 189"/>
                <a:gd name="T60" fmla="*/ 47 w 189"/>
                <a:gd name="T61" fmla="*/ 100 h 189"/>
                <a:gd name="T62" fmla="*/ 31 w 189"/>
                <a:gd name="T63" fmla="*/ 97 h 189"/>
                <a:gd name="T64" fmla="*/ 40 w 189"/>
                <a:gd name="T65" fmla="*/ 103 h 189"/>
                <a:gd name="T66" fmla="*/ 42 w 189"/>
                <a:gd name="T67" fmla="*/ 116 h 189"/>
                <a:gd name="T68" fmla="*/ 81 w 189"/>
                <a:gd name="T69" fmla="*/ 132 h 189"/>
                <a:gd name="T70" fmla="*/ 67 w 189"/>
                <a:gd name="T71" fmla="*/ 175 h 189"/>
                <a:gd name="T72" fmla="*/ 129 w 189"/>
                <a:gd name="T73" fmla="*/ 172 h 189"/>
                <a:gd name="T74" fmla="*/ 172 w 189"/>
                <a:gd name="T75" fmla="*/ 115 h 189"/>
                <a:gd name="T76" fmla="*/ 172 w 189"/>
                <a:gd name="T77" fmla="*/ 118 h 189"/>
                <a:gd name="T78" fmla="*/ 177 w 189"/>
                <a:gd name="T79" fmla="*/ 114 h 189"/>
                <a:gd name="T80" fmla="*/ 156 w 189"/>
                <a:gd name="T81" fmla="*/ 152 h 189"/>
                <a:gd name="T82" fmla="*/ 52 w 189"/>
                <a:gd name="T83" fmla="*/ 168 h 189"/>
                <a:gd name="T84" fmla="*/ 47 w 189"/>
                <a:gd name="T85" fmla="*/ 126 h 189"/>
                <a:gd name="T86" fmla="*/ 42 w 189"/>
                <a:gd name="T87" fmla="*/ 121 h 189"/>
                <a:gd name="T88" fmla="*/ 20 w 189"/>
                <a:gd name="T89" fmla="*/ 103 h 189"/>
                <a:gd name="T90" fmla="*/ 9 w 189"/>
                <a:gd name="T91" fmla="*/ 94 h 189"/>
                <a:gd name="T92" fmla="*/ 108 w 189"/>
                <a:gd name="T93" fmla="*/ 41 h 189"/>
                <a:gd name="T94" fmla="*/ 108 w 189"/>
                <a:gd name="T95" fmla="*/ 41 h 189"/>
                <a:gd name="T96" fmla="*/ 129 w 189"/>
                <a:gd name="T97" fmla="*/ 58 h 189"/>
                <a:gd name="T98" fmla="*/ 125 w 189"/>
                <a:gd name="T99" fmla="*/ 49 h 189"/>
                <a:gd name="T100" fmla="*/ 160 w 189"/>
                <a:gd name="T101" fmla="*/ 69 h 189"/>
                <a:gd name="T102" fmla="*/ 158 w 189"/>
                <a:gd name="T103" fmla="*/ 77 h 189"/>
                <a:gd name="T104" fmla="*/ 59 w 189"/>
                <a:gd name="T105" fmla="*/ 106 h 189"/>
                <a:gd name="T106" fmla="*/ 46 w 189"/>
                <a:gd name="T107" fmla="*/ 10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9" h="189">
                  <a:moveTo>
                    <a:pt x="94" y="0"/>
                  </a:moveTo>
                  <a:cubicBezTo>
                    <a:pt x="146" y="0"/>
                    <a:pt x="189" y="42"/>
                    <a:pt x="189" y="94"/>
                  </a:cubicBezTo>
                  <a:cubicBezTo>
                    <a:pt x="189" y="147"/>
                    <a:pt x="146" y="189"/>
                    <a:pt x="94" y="189"/>
                  </a:cubicBezTo>
                  <a:cubicBezTo>
                    <a:pt x="42" y="189"/>
                    <a:pt x="0" y="147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lose/>
                  <a:moveTo>
                    <a:pt x="129" y="172"/>
                  </a:moveTo>
                  <a:cubicBezTo>
                    <a:pt x="126" y="156"/>
                    <a:pt x="135" y="129"/>
                    <a:pt x="130" y="124"/>
                  </a:cubicBezTo>
                  <a:cubicBezTo>
                    <a:pt x="128" y="123"/>
                    <a:pt x="126" y="122"/>
                    <a:pt x="124" y="123"/>
                  </a:cubicBezTo>
                  <a:cubicBezTo>
                    <a:pt x="120" y="124"/>
                    <a:pt x="116" y="126"/>
                    <a:pt x="113" y="125"/>
                  </a:cubicBezTo>
                  <a:cubicBezTo>
                    <a:pt x="96" y="117"/>
                    <a:pt x="106" y="90"/>
                    <a:pt x="123" y="84"/>
                  </a:cubicBezTo>
                  <a:cubicBezTo>
                    <a:pt x="126" y="83"/>
                    <a:pt x="129" y="83"/>
                    <a:pt x="132" y="83"/>
                  </a:cubicBezTo>
                  <a:cubicBezTo>
                    <a:pt x="137" y="82"/>
                    <a:pt x="140" y="82"/>
                    <a:pt x="140" y="85"/>
                  </a:cubicBezTo>
                  <a:cubicBezTo>
                    <a:pt x="140" y="89"/>
                    <a:pt x="148" y="92"/>
                    <a:pt x="150" y="92"/>
                  </a:cubicBezTo>
                  <a:cubicBezTo>
                    <a:pt x="151" y="92"/>
                    <a:pt x="151" y="89"/>
                    <a:pt x="152" y="89"/>
                  </a:cubicBezTo>
                  <a:cubicBezTo>
                    <a:pt x="159" y="89"/>
                    <a:pt x="164" y="93"/>
                    <a:pt x="165" y="90"/>
                  </a:cubicBezTo>
                  <a:cubicBezTo>
                    <a:pt x="167" y="80"/>
                    <a:pt x="166" y="85"/>
                    <a:pt x="158" y="84"/>
                  </a:cubicBezTo>
                  <a:cubicBezTo>
                    <a:pt x="155" y="83"/>
                    <a:pt x="157" y="78"/>
                    <a:pt x="154" y="78"/>
                  </a:cubicBezTo>
                  <a:cubicBezTo>
                    <a:pt x="152" y="77"/>
                    <a:pt x="155" y="84"/>
                    <a:pt x="152" y="82"/>
                  </a:cubicBezTo>
                  <a:cubicBezTo>
                    <a:pt x="148" y="79"/>
                    <a:pt x="146" y="72"/>
                    <a:pt x="142" y="71"/>
                  </a:cubicBezTo>
                  <a:cubicBezTo>
                    <a:pt x="137" y="70"/>
                    <a:pt x="145" y="75"/>
                    <a:pt x="146" y="78"/>
                  </a:cubicBezTo>
                  <a:cubicBezTo>
                    <a:pt x="147" y="81"/>
                    <a:pt x="143" y="85"/>
                    <a:pt x="141" y="82"/>
                  </a:cubicBezTo>
                  <a:cubicBezTo>
                    <a:pt x="140" y="81"/>
                    <a:pt x="145" y="78"/>
                    <a:pt x="139" y="74"/>
                  </a:cubicBezTo>
                  <a:cubicBezTo>
                    <a:pt x="138" y="72"/>
                    <a:pt x="135" y="72"/>
                    <a:pt x="133" y="74"/>
                  </a:cubicBezTo>
                  <a:cubicBezTo>
                    <a:pt x="130" y="77"/>
                    <a:pt x="129" y="80"/>
                    <a:pt x="128" y="80"/>
                  </a:cubicBezTo>
                  <a:cubicBezTo>
                    <a:pt x="125" y="82"/>
                    <a:pt x="123" y="82"/>
                    <a:pt x="120" y="81"/>
                  </a:cubicBezTo>
                  <a:cubicBezTo>
                    <a:pt x="116" y="80"/>
                    <a:pt x="117" y="71"/>
                    <a:pt x="121" y="72"/>
                  </a:cubicBezTo>
                  <a:cubicBezTo>
                    <a:pt x="133" y="75"/>
                    <a:pt x="122" y="68"/>
                    <a:pt x="125" y="66"/>
                  </a:cubicBezTo>
                  <a:cubicBezTo>
                    <a:pt x="126" y="65"/>
                    <a:pt x="130" y="62"/>
                    <a:pt x="132" y="59"/>
                  </a:cubicBezTo>
                  <a:cubicBezTo>
                    <a:pt x="134" y="57"/>
                    <a:pt x="133" y="51"/>
                    <a:pt x="137" y="52"/>
                  </a:cubicBezTo>
                  <a:cubicBezTo>
                    <a:pt x="139" y="52"/>
                    <a:pt x="138" y="56"/>
                    <a:pt x="140" y="57"/>
                  </a:cubicBezTo>
                  <a:cubicBezTo>
                    <a:pt x="141" y="58"/>
                    <a:pt x="144" y="57"/>
                    <a:pt x="146" y="57"/>
                  </a:cubicBezTo>
                  <a:cubicBezTo>
                    <a:pt x="149" y="57"/>
                    <a:pt x="149" y="55"/>
                    <a:pt x="149" y="52"/>
                  </a:cubicBezTo>
                  <a:cubicBezTo>
                    <a:pt x="149" y="48"/>
                    <a:pt x="156" y="49"/>
                    <a:pt x="156" y="47"/>
                  </a:cubicBezTo>
                  <a:cubicBezTo>
                    <a:pt x="155" y="44"/>
                    <a:pt x="148" y="48"/>
                    <a:pt x="148" y="44"/>
                  </a:cubicBezTo>
                  <a:cubicBezTo>
                    <a:pt x="148" y="39"/>
                    <a:pt x="154" y="38"/>
                    <a:pt x="150" y="37"/>
                  </a:cubicBezTo>
                  <a:cubicBezTo>
                    <a:pt x="147" y="36"/>
                    <a:pt x="143" y="39"/>
                    <a:pt x="144" y="46"/>
                  </a:cubicBezTo>
                  <a:cubicBezTo>
                    <a:pt x="145" y="53"/>
                    <a:pt x="146" y="56"/>
                    <a:pt x="141" y="54"/>
                  </a:cubicBezTo>
                  <a:cubicBezTo>
                    <a:pt x="137" y="51"/>
                    <a:pt x="142" y="46"/>
                    <a:pt x="138" y="48"/>
                  </a:cubicBezTo>
                  <a:cubicBezTo>
                    <a:pt x="135" y="50"/>
                    <a:pt x="133" y="51"/>
                    <a:pt x="133" y="46"/>
                  </a:cubicBezTo>
                  <a:cubicBezTo>
                    <a:pt x="133" y="42"/>
                    <a:pt x="141" y="30"/>
                    <a:pt x="147" y="28"/>
                  </a:cubicBezTo>
                  <a:cubicBezTo>
                    <a:pt x="136" y="19"/>
                    <a:pt x="123" y="13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19"/>
                    <a:pt x="108" y="24"/>
                    <a:pt x="107" y="28"/>
                  </a:cubicBezTo>
                  <a:cubicBezTo>
                    <a:pt x="107" y="33"/>
                    <a:pt x="92" y="34"/>
                    <a:pt x="90" y="43"/>
                  </a:cubicBezTo>
                  <a:cubicBezTo>
                    <a:pt x="88" y="51"/>
                    <a:pt x="85" y="46"/>
                    <a:pt x="80" y="40"/>
                  </a:cubicBezTo>
                  <a:cubicBezTo>
                    <a:pt x="75" y="34"/>
                    <a:pt x="81" y="26"/>
                    <a:pt x="78" y="21"/>
                  </a:cubicBezTo>
                  <a:cubicBezTo>
                    <a:pt x="76" y="16"/>
                    <a:pt x="67" y="23"/>
                    <a:pt x="67" y="18"/>
                  </a:cubicBezTo>
                  <a:cubicBezTo>
                    <a:pt x="67" y="16"/>
                    <a:pt x="69" y="14"/>
                    <a:pt x="69" y="13"/>
                  </a:cubicBezTo>
                  <a:cubicBezTo>
                    <a:pt x="68" y="14"/>
                    <a:pt x="67" y="14"/>
                    <a:pt x="66" y="14"/>
                  </a:cubicBezTo>
                  <a:cubicBezTo>
                    <a:pt x="63" y="16"/>
                    <a:pt x="61" y="22"/>
                    <a:pt x="60" y="23"/>
                  </a:cubicBezTo>
                  <a:cubicBezTo>
                    <a:pt x="57" y="27"/>
                    <a:pt x="64" y="26"/>
                    <a:pt x="67" y="30"/>
                  </a:cubicBezTo>
                  <a:cubicBezTo>
                    <a:pt x="71" y="36"/>
                    <a:pt x="74" y="40"/>
                    <a:pt x="72" y="43"/>
                  </a:cubicBezTo>
                  <a:cubicBezTo>
                    <a:pt x="71" y="46"/>
                    <a:pt x="59" y="43"/>
                    <a:pt x="61" y="38"/>
                  </a:cubicBezTo>
                  <a:cubicBezTo>
                    <a:pt x="64" y="33"/>
                    <a:pt x="62" y="32"/>
                    <a:pt x="59" y="31"/>
                  </a:cubicBezTo>
                  <a:cubicBezTo>
                    <a:pt x="56" y="31"/>
                    <a:pt x="56" y="35"/>
                    <a:pt x="56" y="40"/>
                  </a:cubicBezTo>
                  <a:cubicBezTo>
                    <a:pt x="56" y="44"/>
                    <a:pt x="48" y="45"/>
                    <a:pt x="44" y="49"/>
                  </a:cubicBezTo>
                  <a:cubicBezTo>
                    <a:pt x="40" y="54"/>
                    <a:pt x="47" y="58"/>
                    <a:pt x="53" y="60"/>
                  </a:cubicBezTo>
                  <a:cubicBezTo>
                    <a:pt x="59" y="62"/>
                    <a:pt x="55" y="52"/>
                    <a:pt x="57" y="47"/>
                  </a:cubicBezTo>
                  <a:cubicBezTo>
                    <a:pt x="59" y="40"/>
                    <a:pt x="66" y="46"/>
                    <a:pt x="71" y="52"/>
                  </a:cubicBezTo>
                  <a:cubicBezTo>
                    <a:pt x="75" y="58"/>
                    <a:pt x="82" y="66"/>
                    <a:pt x="73" y="70"/>
                  </a:cubicBezTo>
                  <a:cubicBezTo>
                    <a:pt x="58" y="76"/>
                    <a:pt x="52" y="83"/>
                    <a:pt x="49" y="89"/>
                  </a:cubicBezTo>
                  <a:cubicBezTo>
                    <a:pt x="46" y="95"/>
                    <a:pt x="49" y="98"/>
                    <a:pt x="47" y="100"/>
                  </a:cubicBezTo>
                  <a:cubicBezTo>
                    <a:pt x="45" y="102"/>
                    <a:pt x="45" y="99"/>
                    <a:pt x="43" y="94"/>
                  </a:cubicBezTo>
                  <a:cubicBezTo>
                    <a:pt x="41" y="91"/>
                    <a:pt x="34" y="91"/>
                    <a:pt x="31" y="97"/>
                  </a:cubicBezTo>
                  <a:cubicBezTo>
                    <a:pt x="29" y="98"/>
                    <a:pt x="29" y="101"/>
                    <a:pt x="29" y="104"/>
                  </a:cubicBezTo>
                  <a:cubicBezTo>
                    <a:pt x="29" y="114"/>
                    <a:pt x="36" y="101"/>
                    <a:pt x="40" y="103"/>
                  </a:cubicBezTo>
                  <a:cubicBezTo>
                    <a:pt x="45" y="104"/>
                    <a:pt x="36" y="105"/>
                    <a:pt x="37" y="109"/>
                  </a:cubicBezTo>
                  <a:cubicBezTo>
                    <a:pt x="38" y="113"/>
                    <a:pt x="44" y="107"/>
                    <a:pt x="42" y="116"/>
                  </a:cubicBezTo>
                  <a:cubicBezTo>
                    <a:pt x="41" y="121"/>
                    <a:pt x="49" y="117"/>
                    <a:pt x="54" y="115"/>
                  </a:cubicBezTo>
                  <a:cubicBezTo>
                    <a:pt x="65" y="111"/>
                    <a:pt x="73" y="129"/>
                    <a:pt x="81" y="132"/>
                  </a:cubicBezTo>
                  <a:cubicBezTo>
                    <a:pt x="90" y="135"/>
                    <a:pt x="93" y="137"/>
                    <a:pt x="91" y="141"/>
                  </a:cubicBezTo>
                  <a:cubicBezTo>
                    <a:pt x="85" y="153"/>
                    <a:pt x="73" y="161"/>
                    <a:pt x="67" y="175"/>
                  </a:cubicBezTo>
                  <a:cubicBezTo>
                    <a:pt x="75" y="178"/>
                    <a:pt x="85" y="179"/>
                    <a:pt x="94" y="179"/>
                  </a:cubicBezTo>
                  <a:cubicBezTo>
                    <a:pt x="107" y="179"/>
                    <a:pt x="118" y="177"/>
                    <a:pt x="129" y="172"/>
                  </a:cubicBezTo>
                  <a:close/>
                  <a:moveTo>
                    <a:pt x="177" y="114"/>
                  </a:moveTo>
                  <a:cubicBezTo>
                    <a:pt x="175" y="114"/>
                    <a:pt x="173" y="115"/>
                    <a:pt x="172" y="115"/>
                  </a:cubicBezTo>
                  <a:cubicBezTo>
                    <a:pt x="167" y="113"/>
                    <a:pt x="170" y="93"/>
                    <a:pt x="163" y="94"/>
                  </a:cubicBezTo>
                  <a:cubicBezTo>
                    <a:pt x="160" y="95"/>
                    <a:pt x="165" y="110"/>
                    <a:pt x="172" y="118"/>
                  </a:cubicBezTo>
                  <a:cubicBezTo>
                    <a:pt x="173" y="119"/>
                    <a:pt x="174" y="118"/>
                    <a:pt x="176" y="118"/>
                  </a:cubicBezTo>
                  <a:cubicBezTo>
                    <a:pt x="176" y="117"/>
                    <a:pt x="177" y="115"/>
                    <a:pt x="177" y="114"/>
                  </a:cubicBezTo>
                  <a:close/>
                  <a:moveTo>
                    <a:pt x="172" y="128"/>
                  </a:moveTo>
                  <a:cubicBezTo>
                    <a:pt x="164" y="126"/>
                    <a:pt x="158" y="144"/>
                    <a:pt x="156" y="152"/>
                  </a:cubicBezTo>
                  <a:cubicBezTo>
                    <a:pt x="163" y="145"/>
                    <a:pt x="168" y="137"/>
                    <a:pt x="172" y="128"/>
                  </a:cubicBezTo>
                  <a:close/>
                  <a:moveTo>
                    <a:pt x="52" y="168"/>
                  </a:moveTo>
                  <a:cubicBezTo>
                    <a:pt x="53" y="160"/>
                    <a:pt x="54" y="151"/>
                    <a:pt x="52" y="150"/>
                  </a:cubicBezTo>
                  <a:cubicBezTo>
                    <a:pt x="45" y="144"/>
                    <a:pt x="40" y="135"/>
                    <a:pt x="47" y="126"/>
                  </a:cubicBezTo>
                  <a:cubicBezTo>
                    <a:pt x="48" y="125"/>
                    <a:pt x="49" y="124"/>
                    <a:pt x="49" y="122"/>
                  </a:cubicBezTo>
                  <a:cubicBezTo>
                    <a:pt x="50" y="119"/>
                    <a:pt x="47" y="121"/>
                    <a:pt x="42" y="121"/>
                  </a:cubicBezTo>
                  <a:cubicBezTo>
                    <a:pt x="37" y="121"/>
                    <a:pt x="41" y="113"/>
                    <a:pt x="31" y="112"/>
                  </a:cubicBezTo>
                  <a:cubicBezTo>
                    <a:pt x="21" y="111"/>
                    <a:pt x="21" y="109"/>
                    <a:pt x="20" y="103"/>
                  </a:cubicBezTo>
                  <a:cubicBezTo>
                    <a:pt x="20" y="97"/>
                    <a:pt x="14" y="91"/>
                    <a:pt x="9" y="90"/>
                  </a:cubicBezTo>
                  <a:cubicBezTo>
                    <a:pt x="9" y="91"/>
                    <a:pt x="9" y="93"/>
                    <a:pt x="9" y="94"/>
                  </a:cubicBezTo>
                  <a:cubicBezTo>
                    <a:pt x="9" y="126"/>
                    <a:pt x="27" y="154"/>
                    <a:pt x="52" y="168"/>
                  </a:cubicBezTo>
                  <a:close/>
                  <a:moveTo>
                    <a:pt x="108" y="41"/>
                  </a:moveTo>
                  <a:cubicBezTo>
                    <a:pt x="112" y="43"/>
                    <a:pt x="116" y="40"/>
                    <a:pt x="115" y="37"/>
                  </a:cubicBezTo>
                  <a:cubicBezTo>
                    <a:pt x="112" y="32"/>
                    <a:pt x="103" y="35"/>
                    <a:pt x="108" y="41"/>
                  </a:cubicBezTo>
                  <a:close/>
                  <a:moveTo>
                    <a:pt x="125" y="49"/>
                  </a:moveTo>
                  <a:cubicBezTo>
                    <a:pt x="128" y="49"/>
                    <a:pt x="130" y="55"/>
                    <a:pt x="129" y="58"/>
                  </a:cubicBezTo>
                  <a:cubicBezTo>
                    <a:pt x="127" y="64"/>
                    <a:pt x="122" y="60"/>
                    <a:pt x="121" y="56"/>
                  </a:cubicBezTo>
                  <a:cubicBezTo>
                    <a:pt x="121" y="52"/>
                    <a:pt x="122" y="49"/>
                    <a:pt x="125" y="49"/>
                  </a:cubicBezTo>
                  <a:close/>
                  <a:moveTo>
                    <a:pt x="158" y="77"/>
                  </a:moveTo>
                  <a:cubicBezTo>
                    <a:pt x="155" y="74"/>
                    <a:pt x="156" y="70"/>
                    <a:pt x="160" y="69"/>
                  </a:cubicBezTo>
                  <a:cubicBezTo>
                    <a:pt x="167" y="68"/>
                    <a:pt x="176" y="75"/>
                    <a:pt x="170" y="77"/>
                  </a:cubicBezTo>
                  <a:cubicBezTo>
                    <a:pt x="167" y="78"/>
                    <a:pt x="162" y="78"/>
                    <a:pt x="158" y="77"/>
                  </a:cubicBezTo>
                  <a:close/>
                  <a:moveTo>
                    <a:pt x="46" y="102"/>
                  </a:moveTo>
                  <a:cubicBezTo>
                    <a:pt x="49" y="102"/>
                    <a:pt x="57" y="104"/>
                    <a:pt x="59" y="106"/>
                  </a:cubicBezTo>
                  <a:cubicBezTo>
                    <a:pt x="61" y="109"/>
                    <a:pt x="53" y="108"/>
                    <a:pt x="48" y="106"/>
                  </a:cubicBezTo>
                  <a:cubicBezTo>
                    <a:pt x="45" y="105"/>
                    <a:pt x="43" y="103"/>
                    <a:pt x="46" y="1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82305" tIns="41153" rIns="82305" bIns="41153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</p:grpSp>
      <p:sp>
        <p:nvSpPr>
          <p:cNvPr id="7" name="Freeform 22"/>
          <p:cNvSpPr>
            <a:spLocks noEditPoints="1"/>
          </p:cNvSpPr>
          <p:nvPr/>
        </p:nvSpPr>
        <p:spPr bwMode="auto">
          <a:xfrm flipH="1">
            <a:off x="472457" y="116442"/>
            <a:ext cx="541649" cy="727114"/>
          </a:xfrm>
          <a:custGeom>
            <a:avLst/>
            <a:gdLst>
              <a:gd name="T0" fmla="*/ 52 w 105"/>
              <a:gd name="T1" fmla="*/ 0 h 123"/>
              <a:gd name="T2" fmla="*/ 0 w 105"/>
              <a:gd name="T3" fmla="*/ 17 h 123"/>
              <a:gd name="T4" fmla="*/ 0 w 105"/>
              <a:gd name="T5" fmla="*/ 106 h 123"/>
              <a:gd name="T6" fmla="*/ 52 w 105"/>
              <a:gd name="T7" fmla="*/ 123 h 123"/>
              <a:gd name="T8" fmla="*/ 105 w 105"/>
              <a:gd name="T9" fmla="*/ 106 h 123"/>
              <a:gd name="T10" fmla="*/ 105 w 105"/>
              <a:gd name="T11" fmla="*/ 17 h 123"/>
              <a:gd name="T12" fmla="*/ 52 w 105"/>
              <a:gd name="T13" fmla="*/ 0 h 123"/>
              <a:gd name="T14" fmla="*/ 52 w 105"/>
              <a:gd name="T15" fmla="*/ 29 h 123"/>
              <a:gd name="T16" fmla="*/ 7 w 105"/>
              <a:gd name="T17" fmla="*/ 17 h 123"/>
              <a:gd name="T18" fmla="*/ 52 w 105"/>
              <a:gd name="T19" fmla="*/ 6 h 123"/>
              <a:gd name="T20" fmla="*/ 97 w 105"/>
              <a:gd name="T21" fmla="*/ 17 h 123"/>
              <a:gd name="T22" fmla="*/ 52 w 105"/>
              <a:gd name="T23" fmla="*/ 29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5" h="123">
                <a:moveTo>
                  <a:pt x="52" y="0"/>
                </a:moveTo>
                <a:cubicBezTo>
                  <a:pt x="23" y="0"/>
                  <a:pt x="0" y="8"/>
                  <a:pt x="0" y="17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6"/>
                  <a:pt x="23" y="123"/>
                  <a:pt x="52" y="123"/>
                </a:cubicBezTo>
                <a:cubicBezTo>
                  <a:pt x="81" y="123"/>
                  <a:pt x="105" y="116"/>
                  <a:pt x="105" y="106"/>
                </a:cubicBezTo>
                <a:cubicBezTo>
                  <a:pt x="105" y="17"/>
                  <a:pt x="105" y="17"/>
                  <a:pt x="105" y="17"/>
                </a:cubicBezTo>
                <a:cubicBezTo>
                  <a:pt x="105" y="8"/>
                  <a:pt x="81" y="0"/>
                  <a:pt x="52" y="0"/>
                </a:cubicBezTo>
                <a:close/>
                <a:moveTo>
                  <a:pt x="52" y="29"/>
                </a:moveTo>
                <a:cubicBezTo>
                  <a:pt x="27" y="29"/>
                  <a:pt x="7" y="23"/>
                  <a:pt x="7" y="17"/>
                </a:cubicBezTo>
                <a:cubicBezTo>
                  <a:pt x="7" y="11"/>
                  <a:pt x="27" y="6"/>
                  <a:pt x="52" y="6"/>
                </a:cubicBezTo>
                <a:cubicBezTo>
                  <a:pt x="77" y="6"/>
                  <a:pt x="97" y="11"/>
                  <a:pt x="97" y="17"/>
                </a:cubicBezTo>
                <a:cubicBezTo>
                  <a:pt x="97" y="23"/>
                  <a:pt x="77" y="29"/>
                  <a:pt x="52" y="29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2880" rIns="0" bIns="34295" rtlCol="0" anchor="ctr"/>
          <a:lstStyle/>
          <a:p>
            <a:pPr algn="ctr" defTabSz="9143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90000"/>
            </a:pPr>
            <a:r>
              <a:rPr lang="en-US" b="1" kern="0" dirty="0" smtClean="0">
                <a:gradFill>
                  <a:gsLst>
                    <a:gs pos="85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DB</a:t>
            </a:r>
            <a:endParaRPr lang="en-US" b="1" kern="0" dirty="0">
              <a:gradFill>
                <a:gsLst>
                  <a:gs pos="85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750" y="675099"/>
            <a:ext cx="821969" cy="7446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45" y="223853"/>
            <a:ext cx="474826" cy="4748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00" y="154443"/>
            <a:ext cx="610213" cy="6102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629916" y="1672508"/>
            <a:ext cx="1106295" cy="933394"/>
            <a:chOff x="6096702" y="2983040"/>
            <a:chExt cx="3474720" cy="2598841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096702" y="2983040"/>
              <a:ext cx="3474720" cy="2598841"/>
            </a:xfrm>
            <a:prstGeom prst="rect">
              <a:avLst/>
            </a:prstGeom>
            <a:solidFill>
              <a:schemeClr val="accent6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6702" y="3147933"/>
              <a:ext cx="347472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SzPct val="80000"/>
              </a:pPr>
              <a:r>
                <a:rPr lang="en-US" sz="2000" dirty="0" smtClean="0">
                  <a:solidFill>
                    <a:schemeClr val="bg1">
                      <a:alpha val="99000"/>
                    </a:schemeClr>
                  </a:solidFill>
                  <a:latin typeface="Segoe UI Light" pitchFamily="34" charset="0"/>
                </a:rPr>
                <a:t>Worker</a:t>
              </a:r>
              <a:endParaRPr lang="en-US" sz="4000" dirty="0">
                <a:solidFill>
                  <a:schemeClr val="bg1">
                    <a:alpha val="99000"/>
                  </a:schemeClr>
                </a:solidFill>
                <a:latin typeface="Segoe UI Light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 bwMode="black">
            <a:xfrm>
              <a:off x="7282091" y="3962153"/>
              <a:ext cx="1103942" cy="898105"/>
              <a:chOff x="5184775" y="225425"/>
              <a:chExt cx="1500188" cy="1220788"/>
            </a:xfrm>
            <a:solidFill>
              <a:srgbClr val="FFFFFF"/>
            </a:solidFill>
          </p:grpSpPr>
          <p:sp>
            <p:nvSpPr>
              <p:cNvPr id="15" name="Freeform 86"/>
              <p:cNvSpPr>
                <a:spLocks noEditPoints="1"/>
              </p:cNvSpPr>
              <p:nvPr/>
            </p:nvSpPr>
            <p:spPr bwMode="black">
              <a:xfrm>
                <a:off x="5184775" y="344488"/>
                <a:ext cx="1095375" cy="1101725"/>
              </a:xfrm>
              <a:custGeom>
                <a:avLst/>
                <a:gdLst>
                  <a:gd name="T0" fmla="*/ 287 w 292"/>
                  <a:gd name="T1" fmla="*/ 113 h 294"/>
                  <a:gd name="T2" fmla="*/ 239 w 292"/>
                  <a:gd name="T3" fmla="*/ 105 h 294"/>
                  <a:gd name="T4" fmla="*/ 252 w 292"/>
                  <a:gd name="T5" fmla="*/ 58 h 294"/>
                  <a:gd name="T6" fmla="*/ 229 w 292"/>
                  <a:gd name="T7" fmla="*/ 32 h 294"/>
                  <a:gd name="T8" fmla="*/ 187 w 292"/>
                  <a:gd name="T9" fmla="*/ 57 h 294"/>
                  <a:gd name="T10" fmla="*/ 167 w 292"/>
                  <a:gd name="T11" fmla="*/ 6 h 294"/>
                  <a:gd name="T12" fmla="*/ 132 w 292"/>
                  <a:gd name="T13" fmla="*/ 0 h 294"/>
                  <a:gd name="T14" fmla="*/ 115 w 292"/>
                  <a:gd name="T15" fmla="*/ 53 h 294"/>
                  <a:gd name="T16" fmla="*/ 72 w 292"/>
                  <a:gd name="T17" fmla="*/ 31 h 294"/>
                  <a:gd name="T18" fmla="*/ 42 w 292"/>
                  <a:gd name="T19" fmla="*/ 49 h 294"/>
                  <a:gd name="T20" fmla="*/ 59 w 292"/>
                  <a:gd name="T21" fmla="*/ 95 h 294"/>
                  <a:gd name="T22" fmla="*/ 12 w 292"/>
                  <a:gd name="T23" fmla="*/ 107 h 294"/>
                  <a:gd name="T24" fmla="*/ 0 w 292"/>
                  <a:gd name="T25" fmla="*/ 140 h 294"/>
                  <a:gd name="T26" fmla="*/ 43 w 292"/>
                  <a:gd name="T27" fmla="*/ 164 h 294"/>
                  <a:gd name="T28" fmla="*/ 14 w 292"/>
                  <a:gd name="T29" fmla="*/ 204 h 294"/>
                  <a:gd name="T30" fmla="*/ 27 w 292"/>
                  <a:gd name="T31" fmla="*/ 237 h 294"/>
                  <a:gd name="T32" fmla="*/ 75 w 292"/>
                  <a:gd name="T33" fmla="*/ 227 h 294"/>
                  <a:gd name="T34" fmla="*/ 79 w 292"/>
                  <a:gd name="T35" fmla="*/ 276 h 294"/>
                  <a:gd name="T36" fmla="*/ 109 w 292"/>
                  <a:gd name="T37" fmla="*/ 293 h 294"/>
                  <a:gd name="T38" fmla="*/ 140 w 292"/>
                  <a:gd name="T39" fmla="*/ 255 h 294"/>
                  <a:gd name="T40" fmla="*/ 152 w 292"/>
                  <a:gd name="T41" fmla="*/ 255 h 294"/>
                  <a:gd name="T42" fmla="*/ 183 w 292"/>
                  <a:gd name="T43" fmla="*/ 293 h 294"/>
                  <a:gd name="T44" fmla="*/ 213 w 292"/>
                  <a:gd name="T45" fmla="*/ 276 h 294"/>
                  <a:gd name="T46" fmla="*/ 217 w 292"/>
                  <a:gd name="T47" fmla="*/ 227 h 294"/>
                  <a:gd name="T48" fmla="*/ 265 w 292"/>
                  <a:gd name="T49" fmla="*/ 237 h 294"/>
                  <a:gd name="T50" fmla="*/ 278 w 292"/>
                  <a:gd name="T51" fmla="*/ 204 h 294"/>
                  <a:gd name="T52" fmla="*/ 249 w 292"/>
                  <a:gd name="T53" fmla="*/ 164 h 294"/>
                  <a:gd name="T54" fmla="*/ 292 w 292"/>
                  <a:gd name="T55" fmla="*/ 140 h 294"/>
                  <a:gd name="T56" fmla="*/ 187 w 292"/>
                  <a:gd name="T57" fmla="*/ 193 h 294"/>
                  <a:gd name="T58" fmla="*/ 105 w 292"/>
                  <a:gd name="T59" fmla="*/ 193 h 294"/>
                  <a:gd name="T60" fmla="*/ 105 w 292"/>
                  <a:gd name="T61" fmla="*/ 111 h 294"/>
                  <a:gd name="T62" fmla="*/ 187 w 292"/>
                  <a:gd name="T63" fmla="*/ 11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2" h="294">
                    <a:moveTo>
                      <a:pt x="292" y="140"/>
                    </a:moveTo>
                    <a:cubicBezTo>
                      <a:pt x="287" y="113"/>
                      <a:pt x="287" y="113"/>
                      <a:pt x="287" y="113"/>
                    </a:cubicBezTo>
                    <a:cubicBezTo>
                      <a:pt x="286" y="110"/>
                      <a:pt x="284" y="108"/>
                      <a:pt x="280" y="107"/>
                    </a:cubicBezTo>
                    <a:cubicBezTo>
                      <a:pt x="239" y="105"/>
                      <a:pt x="239" y="105"/>
                      <a:pt x="239" y="105"/>
                    </a:cubicBezTo>
                    <a:cubicBezTo>
                      <a:pt x="237" y="102"/>
                      <a:pt x="235" y="98"/>
                      <a:pt x="233" y="95"/>
                    </a:cubicBezTo>
                    <a:cubicBezTo>
                      <a:pt x="252" y="58"/>
                      <a:pt x="252" y="58"/>
                      <a:pt x="252" y="58"/>
                    </a:cubicBezTo>
                    <a:cubicBezTo>
                      <a:pt x="254" y="55"/>
                      <a:pt x="253" y="51"/>
                      <a:pt x="250" y="49"/>
                    </a:cubicBezTo>
                    <a:cubicBezTo>
                      <a:pt x="229" y="32"/>
                      <a:pt x="229" y="32"/>
                      <a:pt x="229" y="32"/>
                    </a:cubicBezTo>
                    <a:cubicBezTo>
                      <a:pt x="227" y="29"/>
                      <a:pt x="223" y="29"/>
                      <a:pt x="220" y="31"/>
                    </a:cubicBezTo>
                    <a:cubicBezTo>
                      <a:pt x="187" y="57"/>
                      <a:pt x="187" y="57"/>
                      <a:pt x="187" y="57"/>
                    </a:cubicBezTo>
                    <a:cubicBezTo>
                      <a:pt x="184" y="55"/>
                      <a:pt x="181" y="54"/>
                      <a:pt x="177" y="53"/>
                    </a:cubicBezTo>
                    <a:cubicBezTo>
                      <a:pt x="167" y="6"/>
                      <a:pt x="167" y="6"/>
                      <a:pt x="167" y="6"/>
                    </a:cubicBezTo>
                    <a:cubicBezTo>
                      <a:pt x="166" y="3"/>
                      <a:pt x="163" y="0"/>
                      <a:pt x="160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29" y="0"/>
                      <a:pt x="126" y="3"/>
                      <a:pt x="125" y="6"/>
                    </a:cubicBezTo>
                    <a:cubicBezTo>
                      <a:pt x="115" y="53"/>
                      <a:pt x="115" y="53"/>
                      <a:pt x="115" y="53"/>
                    </a:cubicBezTo>
                    <a:cubicBezTo>
                      <a:pt x="111" y="54"/>
                      <a:pt x="108" y="55"/>
                      <a:pt x="105" y="57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69" y="29"/>
                      <a:pt x="65" y="29"/>
                      <a:pt x="63" y="31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39" y="51"/>
                      <a:pt x="39" y="55"/>
                      <a:pt x="40" y="58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57" y="98"/>
                      <a:pt x="55" y="102"/>
                      <a:pt x="53" y="105"/>
                    </a:cubicBezTo>
                    <a:cubicBezTo>
                      <a:pt x="12" y="107"/>
                      <a:pt x="12" y="107"/>
                      <a:pt x="12" y="107"/>
                    </a:cubicBezTo>
                    <a:cubicBezTo>
                      <a:pt x="8" y="107"/>
                      <a:pt x="6" y="110"/>
                      <a:pt x="5" y="113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43"/>
                      <a:pt x="1" y="147"/>
                      <a:pt x="4" y="148"/>
                    </a:cubicBezTo>
                    <a:cubicBezTo>
                      <a:pt x="43" y="164"/>
                      <a:pt x="43" y="164"/>
                      <a:pt x="43" y="164"/>
                    </a:cubicBezTo>
                    <a:cubicBezTo>
                      <a:pt x="44" y="168"/>
                      <a:pt x="44" y="172"/>
                      <a:pt x="45" y="176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2" y="206"/>
                      <a:pt x="11" y="210"/>
                      <a:pt x="13" y="213"/>
                    </a:cubicBezTo>
                    <a:cubicBezTo>
                      <a:pt x="27" y="237"/>
                      <a:pt x="27" y="237"/>
                      <a:pt x="27" y="237"/>
                    </a:cubicBezTo>
                    <a:cubicBezTo>
                      <a:pt x="28" y="239"/>
                      <a:pt x="32" y="241"/>
                      <a:pt x="35" y="240"/>
                    </a:cubicBezTo>
                    <a:cubicBezTo>
                      <a:pt x="75" y="227"/>
                      <a:pt x="75" y="227"/>
                      <a:pt x="75" y="227"/>
                    </a:cubicBezTo>
                    <a:cubicBezTo>
                      <a:pt x="78" y="230"/>
                      <a:pt x="81" y="233"/>
                      <a:pt x="84" y="235"/>
                    </a:cubicBezTo>
                    <a:cubicBezTo>
                      <a:pt x="79" y="276"/>
                      <a:pt x="79" y="276"/>
                      <a:pt x="79" y="276"/>
                    </a:cubicBezTo>
                    <a:cubicBezTo>
                      <a:pt x="78" y="280"/>
                      <a:pt x="80" y="283"/>
                      <a:pt x="83" y="284"/>
                    </a:cubicBezTo>
                    <a:cubicBezTo>
                      <a:pt x="109" y="293"/>
                      <a:pt x="109" y="293"/>
                      <a:pt x="109" y="293"/>
                    </a:cubicBezTo>
                    <a:cubicBezTo>
                      <a:pt x="112" y="294"/>
                      <a:pt x="116" y="293"/>
                      <a:pt x="118" y="291"/>
                    </a:cubicBezTo>
                    <a:cubicBezTo>
                      <a:pt x="140" y="255"/>
                      <a:pt x="140" y="255"/>
                      <a:pt x="140" y="255"/>
                    </a:cubicBezTo>
                    <a:cubicBezTo>
                      <a:pt x="142" y="255"/>
                      <a:pt x="144" y="256"/>
                      <a:pt x="146" y="256"/>
                    </a:cubicBezTo>
                    <a:cubicBezTo>
                      <a:pt x="148" y="256"/>
                      <a:pt x="150" y="255"/>
                      <a:pt x="152" y="255"/>
                    </a:cubicBezTo>
                    <a:cubicBezTo>
                      <a:pt x="174" y="291"/>
                      <a:pt x="174" y="291"/>
                      <a:pt x="174" y="291"/>
                    </a:cubicBezTo>
                    <a:cubicBezTo>
                      <a:pt x="176" y="293"/>
                      <a:pt x="180" y="294"/>
                      <a:pt x="183" y="293"/>
                    </a:cubicBezTo>
                    <a:cubicBezTo>
                      <a:pt x="209" y="284"/>
                      <a:pt x="209" y="284"/>
                      <a:pt x="209" y="284"/>
                    </a:cubicBezTo>
                    <a:cubicBezTo>
                      <a:pt x="212" y="283"/>
                      <a:pt x="214" y="280"/>
                      <a:pt x="213" y="276"/>
                    </a:cubicBezTo>
                    <a:cubicBezTo>
                      <a:pt x="208" y="235"/>
                      <a:pt x="208" y="235"/>
                      <a:pt x="208" y="235"/>
                    </a:cubicBezTo>
                    <a:cubicBezTo>
                      <a:pt x="211" y="232"/>
                      <a:pt x="214" y="230"/>
                      <a:pt x="217" y="227"/>
                    </a:cubicBezTo>
                    <a:cubicBezTo>
                      <a:pt x="257" y="240"/>
                      <a:pt x="257" y="240"/>
                      <a:pt x="257" y="240"/>
                    </a:cubicBezTo>
                    <a:cubicBezTo>
                      <a:pt x="260" y="241"/>
                      <a:pt x="264" y="239"/>
                      <a:pt x="265" y="237"/>
                    </a:cubicBezTo>
                    <a:cubicBezTo>
                      <a:pt x="279" y="213"/>
                      <a:pt x="279" y="213"/>
                      <a:pt x="279" y="213"/>
                    </a:cubicBezTo>
                    <a:cubicBezTo>
                      <a:pt x="281" y="210"/>
                      <a:pt x="280" y="206"/>
                      <a:pt x="278" y="204"/>
                    </a:cubicBezTo>
                    <a:cubicBezTo>
                      <a:pt x="247" y="176"/>
                      <a:pt x="247" y="176"/>
                      <a:pt x="247" y="176"/>
                    </a:cubicBezTo>
                    <a:cubicBezTo>
                      <a:pt x="248" y="172"/>
                      <a:pt x="248" y="168"/>
                      <a:pt x="249" y="164"/>
                    </a:cubicBezTo>
                    <a:cubicBezTo>
                      <a:pt x="288" y="148"/>
                      <a:pt x="288" y="148"/>
                      <a:pt x="288" y="148"/>
                    </a:cubicBezTo>
                    <a:cubicBezTo>
                      <a:pt x="291" y="147"/>
                      <a:pt x="292" y="144"/>
                      <a:pt x="292" y="140"/>
                    </a:cubicBezTo>
                    <a:close/>
                    <a:moveTo>
                      <a:pt x="204" y="152"/>
                    </a:moveTo>
                    <a:cubicBezTo>
                      <a:pt x="204" y="168"/>
                      <a:pt x="197" y="182"/>
                      <a:pt x="187" y="193"/>
                    </a:cubicBezTo>
                    <a:cubicBezTo>
                      <a:pt x="176" y="203"/>
                      <a:pt x="162" y="210"/>
                      <a:pt x="146" y="210"/>
                    </a:cubicBezTo>
                    <a:cubicBezTo>
                      <a:pt x="130" y="210"/>
                      <a:pt x="116" y="203"/>
                      <a:pt x="105" y="193"/>
                    </a:cubicBezTo>
                    <a:cubicBezTo>
                      <a:pt x="95" y="182"/>
                      <a:pt x="88" y="168"/>
                      <a:pt x="88" y="152"/>
                    </a:cubicBezTo>
                    <a:cubicBezTo>
                      <a:pt x="88" y="136"/>
                      <a:pt x="95" y="121"/>
                      <a:pt x="105" y="111"/>
                    </a:cubicBezTo>
                    <a:cubicBezTo>
                      <a:pt x="116" y="100"/>
                      <a:pt x="130" y="94"/>
                      <a:pt x="146" y="94"/>
                    </a:cubicBezTo>
                    <a:cubicBezTo>
                      <a:pt x="162" y="94"/>
                      <a:pt x="176" y="100"/>
                      <a:pt x="187" y="111"/>
                    </a:cubicBezTo>
                    <a:cubicBezTo>
                      <a:pt x="197" y="121"/>
                      <a:pt x="204" y="136"/>
                      <a:pt x="204" y="1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16" name="Oval 87"/>
              <p:cNvSpPr>
                <a:spLocks noChangeArrowheads="1"/>
              </p:cNvSpPr>
              <p:nvPr/>
            </p:nvSpPr>
            <p:spPr bwMode="black">
              <a:xfrm>
                <a:off x="5630863" y="812800"/>
                <a:ext cx="203200" cy="2032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17" name="Freeform 88"/>
              <p:cNvSpPr>
                <a:spLocks noEditPoints="1"/>
              </p:cNvSpPr>
              <p:nvPr/>
            </p:nvSpPr>
            <p:spPr bwMode="black">
              <a:xfrm>
                <a:off x="6129338" y="225425"/>
                <a:ext cx="555625" cy="598488"/>
              </a:xfrm>
              <a:custGeom>
                <a:avLst/>
                <a:gdLst>
                  <a:gd name="T0" fmla="*/ 129 w 148"/>
                  <a:gd name="T1" fmla="*/ 91 h 160"/>
                  <a:gd name="T2" fmla="*/ 131 w 148"/>
                  <a:gd name="T3" fmla="*/ 80 h 160"/>
                  <a:gd name="T4" fmla="*/ 129 w 148"/>
                  <a:gd name="T5" fmla="*/ 70 h 160"/>
                  <a:gd name="T6" fmla="*/ 145 w 148"/>
                  <a:gd name="T7" fmla="*/ 55 h 160"/>
                  <a:gd name="T8" fmla="*/ 147 w 148"/>
                  <a:gd name="T9" fmla="*/ 50 h 160"/>
                  <a:gd name="T10" fmla="*/ 147 w 148"/>
                  <a:gd name="T11" fmla="*/ 46 h 160"/>
                  <a:gd name="T12" fmla="*/ 140 w 148"/>
                  <a:gd name="T13" fmla="*/ 34 h 160"/>
                  <a:gd name="T14" fmla="*/ 133 w 148"/>
                  <a:gd name="T15" fmla="*/ 31 h 160"/>
                  <a:gd name="T16" fmla="*/ 131 w 148"/>
                  <a:gd name="T17" fmla="*/ 31 h 160"/>
                  <a:gd name="T18" fmla="*/ 111 w 148"/>
                  <a:gd name="T19" fmla="*/ 37 h 160"/>
                  <a:gd name="T20" fmla="*/ 92 w 148"/>
                  <a:gd name="T21" fmla="*/ 27 h 160"/>
                  <a:gd name="T22" fmla="*/ 88 w 148"/>
                  <a:gd name="T23" fmla="*/ 6 h 160"/>
                  <a:gd name="T24" fmla="*/ 81 w 148"/>
                  <a:gd name="T25" fmla="*/ 0 h 160"/>
                  <a:gd name="T26" fmla="*/ 67 w 148"/>
                  <a:gd name="T27" fmla="*/ 0 h 160"/>
                  <a:gd name="T28" fmla="*/ 60 w 148"/>
                  <a:gd name="T29" fmla="*/ 6 h 160"/>
                  <a:gd name="T30" fmla="*/ 55 w 148"/>
                  <a:gd name="T31" fmla="*/ 27 h 160"/>
                  <a:gd name="T32" fmla="*/ 37 w 148"/>
                  <a:gd name="T33" fmla="*/ 38 h 160"/>
                  <a:gd name="T34" fmla="*/ 16 w 148"/>
                  <a:gd name="T35" fmla="*/ 31 h 160"/>
                  <a:gd name="T36" fmla="*/ 14 w 148"/>
                  <a:gd name="T37" fmla="*/ 31 h 160"/>
                  <a:gd name="T38" fmla="*/ 8 w 148"/>
                  <a:gd name="T39" fmla="*/ 34 h 160"/>
                  <a:gd name="T40" fmla="*/ 1 w 148"/>
                  <a:gd name="T41" fmla="*/ 46 h 160"/>
                  <a:gd name="T42" fmla="*/ 0 w 148"/>
                  <a:gd name="T43" fmla="*/ 50 h 160"/>
                  <a:gd name="T44" fmla="*/ 2 w 148"/>
                  <a:gd name="T45" fmla="*/ 55 h 160"/>
                  <a:gd name="T46" fmla="*/ 19 w 148"/>
                  <a:gd name="T47" fmla="*/ 70 h 160"/>
                  <a:gd name="T48" fmla="*/ 17 w 148"/>
                  <a:gd name="T49" fmla="*/ 80 h 160"/>
                  <a:gd name="T50" fmla="*/ 19 w 148"/>
                  <a:gd name="T51" fmla="*/ 91 h 160"/>
                  <a:gd name="T52" fmla="*/ 2 w 148"/>
                  <a:gd name="T53" fmla="*/ 106 h 160"/>
                  <a:gd name="T54" fmla="*/ 0 w 148"/>
                  <a:gd name="T55" fmla="*/ 111 h 160"/>
                  <a:gd name="T56" fmla="*/ 1 w 148"/>
                  <a:gd name="T57" fmla="*/ 114 h 160"/>
                  <a:gd name="T58" fmla="*/ 8 w 148"/>
                  <a:gd name="T59" fmla="*/ 126 h 160"/>
                  <a:gd name="T60" fmla="*/ 14 w 148"/>
                  <a:gd name="T61" fmla="*/ 130 h 160"/>
                  <a:gd name="T62" fmla="*/ 16 w 148"/>
                  <a:gd name="T63" fmla="*/ 130 h 160"/>
                  <a:gd name="T64" fmla="*/ 37 w 148"/>
                  <a:gd name="T65" fmla="*/ 123 h 160"/>
                  <a:gd name="T66" fmla="*/ 55 w 148"/>
                  <a:gd name="T67" fmla="*/ 133 h 160"/>
                  <a:gd name="T68" fmla="*/ 60 w 148"/>
                  <a:gd name="T69" fmla="*/ 155 h 160"/>
                  <a:gd name="T70" fmla="*/ 67 w 148"/>
                  <a:gd name="T71" fmla="*/ 160 h 160"/>
                  <a:gd name="T72" fmla="*/ 81 w 148"/>
                  <a:gd name="T73" fmla="*/ 160 h 160"/>
                  <a:gd name="T74" fmla="*/ 88 w 148"/>
                  <a:gd name="T75" fmla="*/ 155 h 160"/>
                  <a:gd name="T76" fmla="*/ 92 w 148"/>
                  <a:gd name="T77" fmla="*/ 134 h 160"/>
                  <a:gd name="T78" fmla="*/ 111 w 148"/>
                  <a:gd name="T79" fmla="*/ 123 h 160"/>
                  <a:gd name="T80" fmla="*/ 131 w 148"/>
                  <a:gd name="T81" fmla="*/ 130 h 160"/>
                  <a:gd name="T82" fmla="*/ 133 w 148"/>
                  <a:gd name="T83" fmla="*/ 130 h 160"/>
                  <a:gd name="T84" fmla="*/ 140 w 148"/>
                  <a:gd name="T85" fmla="*/ 126 h 160"/>
                  <a:gd name="T86" fmla="*/ 147 w 148"/>
                  <a:gd name="T87" fmla="*/ 114 h 160"/>
                  <a:gd name="T88" fmla="*/ 147 w 148"/>
                  <a:gd name="T89" fmla="*/ 111 h 160"/>
                  <a:gd name="T90" fmla="*/ 145 w 148"/>
                  <a:gd name="T91" fmla="*/ 106 h 160"/>
                  <a:gd name="T92" fmla="*/ 129 w 148"/>
                  <a:gd name="T93" fmla="*/ 91 h 160"/>
                  <a:gd name="T94" fmla="*/ 96 w 148"/>
                  <a:gd name="T95" fmla="*/ 80 h 160"/>
                  <a:gd name="T96" fmla="*/ 74 w 148"/>
                  <a:gd name="T97" fmla="*/ 102 h 160"/>
                  <a:gd name="T98" fmla="*/ 52 w 148"/>
                  <a:gd name="T99" fmla="*/ 80 h 160"/>
                  <a:gd name="T100" fmla="*/ 74 w 148"/>
                  <a:gd name="T101" fmla="*/ 58 h 160"/>
                  <a:gd name="T102" fmla="*/ 96 w 148"/>
                  <a:gd name="T103" fmla="*/ 8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8" h="160">
                    <a:moveTo>
                      <a:pt x="129" y="91"/>
                    </a:moveTo>
                    <a:cubicBezTo>
                      <a:pt x="130" y="88"/>
                      <a:pt x="131" y="84"/>
                      <a:pt x="131" y="80"/>
                    </a:cubicBezTo>
                    <a:cubicBezTo>
                      <a:pt x="131" y="77"/>
                      <a:pt x="130" y="73"/>
                      <a:pt x="129" y="70"/>
                    </a:cubicBezTo>
                    <a:cubicBezTo>
                      <a:pt x="145" y="55"/>
                      <a:pt x="145" y="55"/>
                      <a:pt x="145" y="55"/>
                    </a:cubicBezTo>
                    <a:cubicBezTo>
                      <a:pt x="147" y="54"/>
                      <a:pt x="147" y="52"/>
                      <a:pt x="147" y="50"/>
                    </a:cubicBezTo>
                    <a:cubicBezTo>
                      <a:pt x="147" y="49"/>
                      <a:pt x="147" y="47"/>
                      <a:pt x="147" y="46"/>
                    </a:cubicBezTo>
                    <a:cubicBezTo>
                      <a:pt x="140" y="34"/>
                      <a:pt x="140" y="34"/>
                      <a:pt x="140" y="34"/>
                    </a:cubicBezTo>
                    <a:cubicBezTo>
                      <a:pt x="138" y="32"/>
                      <a:pt x="136" y="31"/>
                      <a:pt x="133" y="31"/>
                    </a:cubicBezTo>
                    <a:cubicBezTo>
                      <a:pt x="133" y="31"/>
                      <a:pt x="132" y="31"/>
                      <a:pt x="131" y="31"/>
                    </a:cubicBezTo>
                    <a:cubicBezTo>
                      <a:pt x="111" y="37"/>
                      <a:pt x="111" y="37"/>
                      <a:pt x="111" y="37"/>
                    </a:cubicBezTo>
                    <a:cubicBezTo>
                      <a:pt x="105" y="33"/>
                      <a:pt x="99" y="29"/>
                      <a:pt x="92" y="2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87" y="3"/>
                      <a:pt x="84" y="0"/>
                      <a:pt x="81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3" y="0"/>
                      <a:pt x="61" y="3"/>
                      <a:pt x="60" y="6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48" y="29"/>
                      <a:pt x="42" y="33"/>
                      <a:pt x="37" y="38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1"/>
                      <a:pt x="15" y="31"/>
                      <a:pt x="14" y="31"/>
                    </a:cubicBezTo>
                    <a:cubicBezTo>
                      <a:pt x="12" y="31"/>
                      <a:pt x="9" y="32"/>
                      <a:pt x="8" y="34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0" y="47"/>
                      <a:pt x="0" y="49"/>
                      <a:pt x="0" y="50"/>
                    </a:cubicBezTo>
                    <a:cubicBezTo>
                      <a:pt x="0" y="52"/>
                      <a:pt x="1" y="54"/>
                      <a:pt x="2" y="55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18" y="73"/>
                      <a:pt x="17" y="77"/>
                      <a:pt x="17" y="80"/>
                    </a:cubicBezTo>
                    <a:cubicBezTo>
                      <a:pt x="17" y="84"/>
                      <a:pt x="18" y="87"/>
                      <a:pt x="19" y="91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1" y="107"/>
                      <a:pt x="0" y="109"/>
                      <a:pt x="0" y="111"/>
                    </a:cubicBezTo>
                    <a:cubicBezTo>
                      <a:pt x="0" y="112"/>
                      <a:pt x="0" y="113"/>
                      <a:pt x="1" y="114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9" y="129"/>
                      <a:pt x="12" y="130"/>
                      <a:pt x="14" y="130"/>
                    </a:cubicBezTo>
                    <a:cubicBezTo>
                      <a:pt x="15" y="130"/>
                      <a:pt x="15" y="130"/>
                      <a:pt x="16" y="130"/>
                    </a:cubicBezTo>
                    <a:cubicBezTo>
                      <a:pt x="37" y="123"/>
                      <a:pt x="37" y="123"/>
                      <a:pt x="37" y="123"/>
                    </a:cubicBezTo>
                    <a:cubicBezTo>
                      <a:pt x="42" y="127"/>
                      <a:pt x="48" y="131"/>
                      <a:pt x="55" y="133"/>
                    </a:cubicBezTo>
                    <a:cubicBezTo>
                      <a:pt x="60" y="155"/>
                      <a:pt x="60" y="155"/>
                      <a:pt x="60" y="155"/>
                    </a:cubicBezTo>
                    <a:cubicBezTo>
                      <a:pt x="61" y="158"/>
                      <a:pt x="63" y="160"/>
                      <a:pt x="67" y="160"/>
                    </a:cubicBezTo>
                    <a:cubicBezTo>
                      <a:pt x="81" y="160"/>
                      <a:pt x="81" y="160"/>
                      <a:pt x="81" y="160"/>
                    </a:cubicBezTo>
                    <a:cubicBezTo>
                      <a:pt x="84" y="160"/>
                      <a:pt x="87" y="158"/>
                      <a:pt x="88" y="155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9" y="131"/>
                      <a:pt x="105" y="128"/>
                      <a:pt x="111" y="123"/>
                    </a:cubicBezTo>
                    <a:cubicBezTo>
                      <a:pt x="131" y="130"/>
                      <a:pt x="131" y="130"/>
                      <a:pt x="131" y="130"/>
                    </a:cubicBezTo>
                    <a:cubicBezTo>
                      <a:pt x="132" y="130"/>
                      <a:pt x="133" y="130"/>
                      <a:pt x="133" y="130"/>
                    </a:cubicBezTo>
                    <a:cubicBezTo>
                      <a:pt x="136" y="130"/>
                      <a:pt x="138" y="129"/>
                      <a:pt x="140" y="126"/>
                    </a:cubicBezTo>
                    <a:cubicBezTo>
                      <a:pt x="147" y="114"/>
                      <a:pt x="147" y="114"/>
                      <a:pt x="147" y="114"/>
                    </a:cubicBezTo>
                    <a:cubicBezTo>
                      <a:pt x="147" y="113"/>
                      <a:pt x="148" y="112"/>
                      <a:pt x="147" y="111"/>
                    </a:cubicBezTo>
                    <a:cubicBezTo>
                      <a:pt x="148" y="109"/>
                      <a:pt x="147" y="107"/>
                      <a:pt x="145" y="106"/>
                    </a:cubicBezTo>
                    <a:lnTo>
                      <a:pt x="129" y="91"/>
                    </a:lnTo>
                    <a:close/>
                    <a:moveTo>
                      <a:pt x="96" y="80"/>
                    </a:moveTo>
                    <a:cubicBezTo>
                      <a:pt x="96" y="92"/>
                      <a:pt x="86" y="102"/>
                      <a:pt x="74" y="102"/>
                    </a:cubicBezTo>
                    <a:cubicBezTo>
                      <a:pt x="62" y="102"/>
                      <a:pt x="52" y="92"/>
                      <a:pt x="52" y="80"/>
                    </a:cubicBezTo>
                    <a:cubicBezTo>
                      <a:pt x="52" y="68"/>
                      <a:pt x="62" y="58"/>
                      <a:pt x="74" y="58"/>
                    </a:cubicBezTo>
                    <a:cubicBezTo>
                      <a:pt x="86" y="58"/>
                      <a:pt x="96" y="68"/>
                      <a:pt x="96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6188133" y="1618655"/>
            <a:ext cx="1106295" cy="939528"/>
            <a:chOff x="557252" y="4095180"/>
            <a:chExt cx="1602054" cy="1292068"/>
          </a:xfrm>
        </p:grpSpPr>
        <p:sp>
          <p:nvSpPr>
            <p:cNvPr id="19" name="Rectangle 18"/>
            <p:cNvSpPr/>
            <p:nvPr/>
          </p:nvSpPr>
          <p:spPr bwMode="auto">
            <a:xfrm>
              <a:off x="565914" y="4095180"/>
              <a:ext cx="1593392" cy="1292068"/>
            </a:xfrm>
            <a:prstGeom prst="rect">
              <a:avLst/>
            </a:prstGeom>
            <a:solidFill>
              <a:schemeClr val="accent4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7252" y="4177161"/>
              <a:ext cx="160205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SzPct val="80000"/>
              </a:pPr>
              <a:r>
                <a:rPr lang="en-US" sz="2000" dirty="0" smtClean="0">
                  <a:solidFill>
                    <a:schemeClr val="bg1">
                      <a:alpha val="99000"/>
                    </a:schemeClr>
                  </a:solidFill>
                  <a:latin typeface="Segoe UI Light" pitchFamily="34" charset="0"/>
                </a:rPr>
                <a:t>Web</a:t>
              </a:r>
              <a:endParaRPr lang="en-US" sz="4000" dirty="0">
                <a:solidFill>
                  <a:schemeClr val="bg1">
                    <a:alpha val="99000"/>
                  </a:schemeClr>
                </a:solidFill>
                <a:latin typeface="Segoe UI Light" pitchFamily="34" charset="0"/>
              </a:endParaRPr>
            </a:p>
          </p:txBody>
        </p:sp>
        <p:sp>
          <p:nvSpPr>
            <p:cNvPr id="21" name="Freeform 62"/>
            <p:cNvSpPr>
              <a:spLocks noEditPoints="1"/>
            </p:cNvSpPr>
            <p:nvPr/>
          </p:nvSpPr>
          <p:spPr bwMode="black">
            <a:xfrm>
              <a:off x="1130176" y="4553716"/>
              <a:ext cx="426947" cy="460267"/>
            </a:xfrm>
            <a:custGeom>
              <a:avLst/>
              <a:gdLst>
                <a:gd name="T0" fmla="*/ 189 w 189"/>
                <a:gd name="T1" fmla="*/ 94 h 189"/>
                <a:gd name="T2" fmla="*/ 0 w 189"/>
                <a:gd name="T3" fmla="*/ 94 h 189"/>
                <a:gd name="T4" fmla="*/ 129 w 189"/>
                <a:gd name="T5" fmla="*/ 172 h 189"/>
                <a:gd name="T6" fmla="*/ 124 w 189"/>
                <a:gd name="T7" fmla="*/ 123 h 189"/>
                <a:gd name="T8" fmla="*/ 123 w 189"/>
                <a:gd name="T9" fmla="*/ 84 h 189"/>
                <a:gd name="T10" fmla="*/ 140 w 189"/>
                <a:gd name="T11" fmla="*/ 85 h 189"/>
                <a:gd name="T12" fmla="*/ 152 w 189"/>
                <a:gd name="T13" fmla="*/ 89 h 189"/>
                <a:gd name="T14" fmla="*/ 158 w 189"/>
                <a:gd name="T15" fmla="*/ 84 h 189"/>
                <a:gd name="T16" fmla="*/ 152 w 189"/>
                <a:gd name="T17" fmla="*/ 82 h 189"/>
                <a:gd name="T18" fmla="*/ 146 w 189"/>
                <a:gd name="T19" fmla="*/ 78 h 189"/>
                <a:gd name="T20" fmla="*/ 139 w 189"/>
                <a:gd name="T21" fmla="*/ 74 h 189"/>
                <a:gd name="T22" fmla="*/ 128 w 189"/>
                <a:gd name="T23" fmla="*/ 80 h 189"/>
                <a:gd name="T24" fmla="*/ 121 w 189"/>
                <a:gd name="T25" fmla="*/ 72 h 189"/>
                <a:gd name="T26" fmla="*/ 132 w 189"/>
                <a:gd name="T27" fmla="*/ 59 h 189"/>
                <a:gd name="T28" fmla="*/ 140 w 189"/>
                <a:gd name="T29" fmla="*/ 57 h 189"/>
                <a:gd name="T30" fmla="*/ 149 w 189"/>
                <a:gd name="T31" fmla="*/ 52 h 189"/>
                <a:gd name="T32" fmla="*/ 148 w 189"/>
                <a:gd name="T33" fmla="*/ 44 h 189"/>
                <a:gd name="T34" fmla="*/ 144 w 189"/>
                <a:gd name="T35" fmla="*/ 46 h 189"/>
                <a:gd name="T36" fmla="*/ 138 w 189"/>
                <a:gd name="T37" fmla="*/ 48 h 189"/>
                <a:gd name="T38" fmla="*/ 147 w 189"/>
                <a:gd name="T39" fmla="*/ 28 h 189"/>
                <a:gd name="T40" fmla="*/ 108 w 189"/>
                <a:gd name="T41" fmla="*/ 11 h 189"/>
                <a:gd name="T42" fmla="*/ 90 w 189"/>
                <a:gd name="T43" fmla="*/ 43 h 189"/>
                <a:gd name="T44" fmla="*/ 78 w 189"/>
                <a:gd name="T45" fmla="*/ 21 h 189"/>
                <a:gd name="T46" fmla="*/ 69 w 189"/>
                <a:gd name="T47" fmla="*/ 13 h 189"/>
                <a:gd name="T48" fmla="*/ 60 w 189"/>
                <a:gd name="T49" fmla="*/ 23 h 189"/>
                <a:gd name="T50" fmla="*/ 72 w 189"/>
                <a:gd name="T51" fmla="*/ 43 h 189"/>
                <a:gd name="T52" fmla="*/ 59 w 189"/>
                <a:gd name="T53" fmla="*/ 31 h 189"/>
                <a:gd name="T54" fmla="*/ 44 w 189"/>
                <a:gd name="T55" fmla="*/ 49 h 189"/>
                <a:gd name="T56" fmla="*/ 57 w 189"/>
                <a:gd name="T57" fmla="*/ 47 h 189"/>
                <a:gd name="T58" fmla="*/ 73 w 189"/>
                <a:gd name="T59" fmla="*/ 70 h 189"/>
                <a:gd name="T60" fmla="*/ 47 w 189"/>
                <a:gd name="T61" fmla="*/ 100 h 189"/>
                <a:gd name="T62" fmla="*/ 31 w 189"/>
                <a:gd name="T63" fmla="*/ 97 h 189"/>
                <a:gd name="T64" fmla="*/ 40 w 189"/>
                <a:gd name="T65" fmla="*/ 103 h 189"/>
                <a:gd name="T66" fmla="*/ 42 w 189"/>
                <a:gd name="T67" fmla="*/ 116 h 189"/>
                <a:gd name="T68" fmla="*/ 81 w 189"/>
                <a:gd name="T69" fmla="*/ 132 h 189"/>
                <a:gd name="T70" fmla="*/ 67 w 189"/>
                <a:gd name="T71" fmla="*/ 175 h 189"/>
                <a:gd name="T72" fmla="*/ 129 w 189"/>
                <a:gd name="T73" fmla="*/ 172 h 189"/>
                <a:gd name="T74" fmla="*/ 172 w 189"/>
                <a:gd name="T75" fmla="*/ 115 h 189"/>
                <a:gd name="T76" fmla="*/ 172 w 189"/>
                <a:gd name="T77" fmla="*/ 118 h 189"/>
                <a:gd name="T78" fmla="*/ 177 w 189"/>
                <a:gd name="T79" fmla="*/ 114 h 189"/>
                <a:gd name="T80" fmla="*/ 156 w 189"/>
                <a:gd name="T81" fmla="*/ 152 h 189"/>
                <a:gd name="T82" fmla="*/ 52 w 189"/>
                <a:gd name="T83" fmla="*/ 168 h 189"/>
                <a:gd name="T84" fmla="*/ 47 w 189"/>
                <a:gd name="T85" fmla="*/ 126 h 189"/>
                <a:gd name="T86" fmla="*/ 42 w 189"/>
                <a:gd name="T87" fmla="*/ 121 h 189"/>
                <a:gd name="T88" fmla="*/ 20 w 189"/>
                <a:gd name="T89" fmla="*/ 103 h 189"/>
                <a:gd name="T90" fmla="*/ 9 w 189"/>
                <a:gd name="T91" fmla="*/ 94 h 189"/>
                <a:gd name="T92" fmla="*/ 108 w 189"/>
                <a:gd name="T93" fmla="*/ 41 h 189"/>
                <a:gd name="T94" fmla="*/ 108 w 189"/>
                <a:gd name="T95" fmla="*/ 41 h 189"/>
                <a:gd name="T96" fmla="*/ 129 w 189"/>
                <a:gd name="T97" fmla="*/ 58 h 189"/>
                <a:gd name="T98" fmla="*/ 125 w 189"/>
                <a:gd name="T99" fmla="*/ 49 h 189"/>
                <a:gd name="T100" fmla="*/ 160 w 189"/>
                <a:gd name="T101" fmla="*/ 69 h 189"/>
                <a:gd name="T102" fmla="*/ 158 w 189"/>
                <a:gd name="T103" fmla="*/ 77 h 189"/>
                <a:gd name="T104" fmla="*/ 59 w 189"/>
                <a:gd name="T105" fmla="*/ 106 h 189"/>
                <a:gd name="T106" fmla="*/ 46 w 189"/>
                <a:gd name="T107" fmla="*/ 10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9" h="189">
                  <a:moveTo>
                    <a:pt x="94" y="0"/>
                  </a:moveTo>
                  <a:cubicBezTo>
                    <a:pt x="146" y="0"/>
                    <a:pt x="189" y="42"/>
                    <a:pt x="189" y="94"/>
                  </a:cubicBezTo>
                  <a:cubicBezTo>
                    <a:pt x="189" y="147"/>
                    <a:pt x="146" y="189"/>
                    <a:pt x="94" y="189"/>
                  </a:cubicBezTo>
                  <a:cubicBezTo>
                    <a:pt x="42" y="189"/>
                    <a:pt x="0" y="147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lose/>
                  <a:moveTo>
                    <a:pt x="129" y="172"/>
                  </a:moveTo>
                  <a:cubicBezTo>
                    <a:pt x="126" y="156"/>
                    <a:pt x="135" y="129"/>
                    <a:pt x="130" y="124"/>
                  </a:cubicBezTo>
                  <a:cubicBezTo>
                    <a:pt x="128" y="123"/>
                    <a:pt x="126" y="122"/>
                    <a:pt x="124" y="123"/>
                  </a:cubicBezTo>
                  <a:cubicBezTo>
                    <a:pt x="120" y="124"/>
                    <a:pt x="116" y="126"/>
                    <a:pt x="113" y="125"/>
                  </a:cubicBezTo>
                  <a:cubicBezTo>
                    <a:pt x="96" y="117"/>
                    <a:pt x="106" y="90"/>
                    <a:pt x="123" y="84"/>
                  </a:cubicBezTo>
                  <a:cubicBezTo>
                    <a:pt x="126" y="83"/>
                    <a:pt x="129" y="83"/>
                    <a:pt x="132" y="83"/>
                  </a:cubicBezTo>
                  <a:cubicBezTo>
                    <a:pt x="137" y="82"/>
                    <a:pt x="140" y="82"/>
                    <a:pt x="140" y="85"/>
                  </a:cubicBezTo>
                  <a:cubicBezTo>
                    <a:pt x="140" y="89"/>
                    <a:pt x="148" y="92"/>
                    <a:pt x="150" y="92"/>
                  </a:cubicBezTo>
                  <a:cubicBezTo>
                    <a:pt x="151" y="92"/>
                    <a:pt x="151" y="89"/>
                    <a:pt x="152" y="89"/>
                  </a:cubicBezTo>
                  <a:cubicBezTo>
                    <a:pt x="159" y="89"/>
                    <a:pt x="164" y="93"/>
                    <a:pt x="165" y="90"/>
                  </a:cubicBezTo>
                  <a:cubicBezTo>
                    <a:pt x="167" y="80"/>
                    <a:pt x="166" y="85"/>
                    <a:pt x="158" y="84"/>
                  </a:cubicBezTo>
                  <a:cubicBezTo>
                    <a:pt x="155" y="83"/>
                    <a:pt x="157" y="78"/>
                    <a:pt x="154" y="78"/>
                  </a:cubicBezTo>
                  <a:cubicBezTo>
                    <a:pt x="152" y="77"/>
                    <a:pt x="155" y="84"/>
                    <a:pt x="152" y="82"/>
                  </a:cubicBezTo>
                  <a:cubicBezTo>
                    <a:pt x="148" y="79"/>
                    <a:pt x="146" y="72"/>
                    <a:pt x="142" y="71"/>
                  </a:cubicBezTo>
                  <a:cubicBezTo>
                    <a:pt x="137" y="70"/>
                    <a:pt x="145" y="75"/>
                    <a:pt x="146" y="78"/>
                  </a:cubicBezTo>
                  <a:cubicBezTo>
                    <a:pt x="147" y="81"/>
                    <a:pt x="143" y="85"/>
                    <a:pt x="141" y="82"/>
                  </a:cubicBezTo>
                  <a:cubicBezTo>
                    <a:pt x="140" y="81"/>
                    <a:pt x="145" y="78"/>
                    <a:pt x="139" y="74"/>
                  </a:cubicBezTo>
                  <a:cubicBezTo>
                    <a:pt x="138" y="72"/>
                    <a:pt x="135" y="72"/>
                    <a:pt x="133" y="74"/>
                  </a:cubicBezTo>
                  <a:cubicBezTo>
                    <a:pt x="130" y="77"/>
                    <a:pt x="129" y="80"/>
                    <a:pt x="128" y="80"/>
                  </a:cubicBezTo>
                  <a:cubicBezTo>
                    <a:pt x="125" y="82"/>
                    <a:pt x="123" y="82"/>
                    <a:pt x="120" y="81"/>
                  </a:cubicBezTo>
                  <a:cubicBezTo>
                    <a:pt x="116" y="80"/>
                    <a:pt x="117" y="71"/>
                    <a:pt x="121" y="72"/>
                  </a:cubicBezTo>
                  <a:cubicBezTo>
                    <a:pt x="133" y="75"/>
                    <a:pt x="122" y="68"/>
                    <a:pt x="125" y="66"/>
                  </a:cubicBezTo>
                  <a:cubicBezTo>
                    <a:pt x="126" y="65"/>
                    <a:pt x="130" y="62"/>
                    <a:pt x="132" y="59"/>
                  </a:cubicBezTo>
                  <a:cubicBezTo>
                    <a:pt x="134" y="57"/>
                    <a:pt x="133" y="51"/>
                    <a:pt x="137" y="52"/>
                  </a:cubicBezTo>
                  <a:cubicBezTo>
                    <a:pt x="139" y="52"/>
                    <a:pt x="138" y="56"/>
                    <a:pt x="140" y="57"/>
                  </a:cubicBezTo>
                  <a:cubicBezTo>
                    <a:pt x="141" y="58"/>
                    <a:pt x="144" y="57"/>
                    <a:pt x="146" y="57"/>
                  </a:cubicBezTo>
                  <a:cubicBezTo>
                    <a:pt x="149" y="57"/>
                    <a:pt x="149" y="55"/>
                    <a:pt x="149" y="52"/>
                  </a:cubicBezTo>
                  <a:cubicBezTo>
                    <a:pt x="149" y="48"/>
                    <a:pt x="156" y="49"/>
                    <a:pt x="156" y="47"/>
                  </a:cubicBezTo>
                  <a:cubicBezTo>
                    <a:pt x="155" y="44"/>
                    <a:pt x="148" y="48"/>
                    <a:pt x="148" y="44"/>
                  </a:cubicBezTo>
                  <a:cubicBezTo>
                    <a:pt x="148" y="39"/>
                    <a:pt x="154" y="38"/>
                    <a:pt x="150" y="37"/>
                  </a:cubicBezTo>
                  <a:cubicBezTo>
                    <a:pt x="147" y="36"/>
                    <a:pt x="143" y="39"/>
                    <a:pt x="144" y="46"/>
                  </a:cubicBezTo>
                  <a:cubicBezTo>
                    <a:pt x="145" y="53"/>
                    <a:pt x="146" y="56"/>
                    <a:pt x="141" y="54"/>
                  </a:cubicBezTo>
                  <a:cubicBezTo>
                    <a:pt x="137" y="51"/>
                    <a:pt x="142" y="46"/>
                    <a:pt x="138" y="48"/>
                  </a:cubicBezTo>
                  <a:cubicBezTo>
                    <a:pt x="135" y="50"/>
                    <a:pt x="133" y="51"/>
                    <a:pt x="133" y="46"/>
                  </a:cubicBezTo>
                  <a:cubicBezTo>
                    <a:pt x="133" y="42"/>
                    <a:pt x="141" y="30"/>
                    <a:pt x="147" y="28"/>
                  </a:cubicBezTo>
                  <a:cubicBezTo>
                    <a:pt x="136" y="19"/>
                    <a:pt x="123" y="13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19"/>
                    <a:pt x="108" y="24"/>
                    <a:pt x="107" y="28"/>
                  </a:cubicBezTo>
                  <a:cubicBezTo>
                    <a:pt x="107" y="33"/>
                    <a:pt x="92" y="34"/>
                    <a:pt x="90" y="43"/>
                  </a:cubicBezTo>
                  <a:cubicBezTo>
                    <a:pt x="88" y="51"/>
                    <a:pt x="85" y="46"/>
                    <a:pt x="80" y="40"/>
                  </a:cubicBezTo>
                  <a:cubicBezTo>
                    <a:pt x="75" y="34"/>
                    <a:pt x="81" y="26"/>
                    <a:pt x="78" y="21"/>
                  </a:cubicBezTo>
                  <a:cubicBezTo>
                    <a:pt x="76" y="16"/>
                    <a:pt x="67" y="23"/>
                    <a:pt x="67" y="18"/>
                  </a:cubicBezTo>
                  <a:cubicBezTo>
                    <a:pt x="67" y="16"/>
                    <a:pt x="69" y="14"/>
                    <a:pt x="69" y="13"/>
                  </a:cubicBezTo>
                  <a:cubicBezTo>
                    <a:pt x="68" y="14"/>
                    <a:pt x="67" y="14"/>
                    <a:pt x="66" y="14"/>
                  </a:cubicBezTo>
                  <a:cubicBezTo>
                    <a:pt x="63" y="16"/>
                    <a:pt x="61" y="22"/>
                    <a:pt x="60" y="23"/>
                  </a:cubicBezTo>
                  <a:cubicBezTo>
                    <a:pt x="57" y="27"/>
                    <a:pt x="64" y="26"/>
                    <a:pt x="67" y="30"/>
                  </a:cubicBezTo>
                  <a:cubicBezTo>
                    <a:pt x="71" y="36"/>
                    <a:pt x="74" y="40"/>
                    <a:pt x="72" y="43"/>
                  </a:cubicBezTo>
                  <a:cubicBezTo>
                    <a:pt x="71" y="46"/>
                    <a:pt x="59" y="43"/>
                    <a:pt x="61" y="38"/>
                  </a:cubicBezTo>
                  <a:cubicBezTo>
                    <a:pt x="64" y="33"/>
                    <a:pt x="62" y="32"/>
                    <a:pt x="59" y="31"/>
                  </a:cubicBezTo>
                  <a:cubicBezTo>
                    <a:pt x="56" y="31"/>
                    <a:pt x="56" y="35"/>
                    <a:pt x="56" y="40"/>
                  </a:cubicBezTo>
                  <a:cubicBezTo>
                    <a:pt x="56" y="44"/>
                    <a:pt x="48" y="45"/>
                    <a:pt x="44" y="49"/>
                  </a:cubicBezTo>
                  <a:cubicBezTo>
                    <a:pt x="40" y="54"/>
                    <a:pt x="47" y="58"/>
                    <a:pt x="53" y="60"/>
                  </a:cubicBezTo>
                  <a:cubicBezTo>
                    <a:pt x="59" y="62"/>
                    <a:pt x="55" y="52"/>
                    <a:pt x="57" y="47"/>
                  </a:cubicBezTo>
                  <a:cubicBezTo>
                    <a:pt x="59" y="40"/>
                    <a:pt x="66" y="46"/>
                    <a:pt x="71" y="52"/>
                  </a:cubicBezTo>
                  <a:cubicBezTo>
                    <a:pt x="75" y="58"/>
                    <a:pt x="82" y="66"/>
                    <a:pt x="73" y="70"/>
                  </a:cubicBezTo>
                  <a:cubicBezTo>
                    <a:pt x="58" y="76"/>
                    <a:pt x="52" y="83"/>
                    <a:pt x="49" y="89"/>
                  </a:cubicBezTo>
                  <a:cubicBezTo>
                    <a:pt x="46" y="95"/>
                    <a:pt x="49" y="98"/>
                    <a:pt x="47" y="100"/>
                  </a:cubicBezTo>
                  <a:cubicBezTo>
                    <a:pt x="45" y="102"/>
                    <a:pt x="45" y="99"/>
                    <a:pt x="43" y="94"/>
                  </a:cubicBezTo>
                  <a:cubicBezTo>
                    <a:pt x="41" y="91"/>
                    <a:pt x="34" y="91"/>
                    <a:pt x="31" y="97"/>
                  </a:cubicBezTo>
                  <a:cubicBezTo>
                    <a:pt x="29" y="98"/>
                    <a:pt x="29" y="101"/>
                    <a:pt x="29" y="104"/>
                  </a:cubicBezTo>
                  <a:cubicBezTo>
                    <a:pt x="29" y="114"/>
                    <a:pt x="36" y="101"/>
                    <a:pt x="40" y="103"/>
                  </a:cubicBezTo>
                  <a:cubicBezTo>
                    <a:pt x="45" y="104"/>
                    <a:pt x="36" y="105"/>
                    <a:pt x="37" y="109"/>
                  </a:cubicBezTo>
                  <a:cubicBezTo>
                    <a:pt x="38" y="113"/>
                    <a:pt x="44" y="107"/>
                    <a:pt x="42" y="116"/>
                  </a:cubicBezTo>
                  <a:cubicBezTo>
                    <a:pt x="41" y="121"/>
                    <a:pt x="49" y="117"/>
                    <a:pt x="54" y="115"/>
                  </a:cubicBezTo>
                  <a:cubicBezTo>
                    <a:pt x="65" y="111"/>
                    <a:pt x="73" y="129"/>
                    <a:pt x="81" y="132"/>
                  </a:cubicBezTo>
                  <a:cubicBezTo>
                    <a:pt x="90" y="135"/>
                    <a:pt x="93" y="137"/>
                    <a:pt x="91" y="141"/>
                  </a:cubicBezTo>
                  <a:cubicBezTo>
                    <a:pt x="85" y="153"/>
                    <a:pt x="73" y="161"/>
                    <a:pt x="67" y="175"/>
                  </a:cubicBezTo>
                  <a:cubicBezTo>
                    <a:pt x="75" y="178"/>
                    <a:pt x="85" y="179"/>
                    <a:pt x="94" y="179"/>
                  </a:cubicBezTo>
                  <a:cubicBezTo>
                    <a:pt x="107" y="179"/>
                    <a:pt x="118" y="177"/>
                    <a:pt x="129" y="172"/>
                  </a:cubicBezTo>
                  <a:close/>
                  <a:moveTo>
                    <a:pt x="177" y="114"/>
                  </a:moveTo>
                  <a:cubicBezTo>
                    <a:pt x="175" y="114"/>
                    <a:pt x="173" y="115"/>
                    <a:pt x="172" y="115"/>
                  </a:cubicBezTo>
                  <a:cubicBezTo>
                    <a:pt x="167" y="113"/>
                    <a:pt x="170" y="93"/>
                    <a:pt x="163" y="94"/>
                  </a:cubicBezTo>
                  <a:cubicBezTo>
                    <a:pt x="160" y="95"/>
                    <a:pt x="165" y="110"/>
                    <a:pt x="172" y="118"/>
                  </a:cubicBezTo>
                  <a:cubicBezTo>
                    <a:pt x="173" y="119"/>
                    <a:pt x="174" y="118"/>
                    <a:pt x="176" y="118"/>
                  </a:cubicBezTo>
                  <a:cubicBezTo>
                    <a:pt x="176" y="117"/>
                    <a:pt x="177" y="115"/>
                    <a:pt x="177" y="114"/>
                  </a:cubicBezTo>
                  <a:close/>
                  <a:moveTo>
                    <a:pt x="172" y="128"/>
                  </a:moveTo>
                  <a:cubicBezTo>
                    <a:pt x="164" y="126"/>
                    <a:pt x="158" y="144"/>
                    <a:pt x="156" y="152"/>
                  </a:cubicBezTo>
                  <a:cubicBezTo>
                    <a:pt x="163" y="145"/>
                    <a:pt x="168" y="137"/>
                    <a:pt x="172" y="128"/>
                  </a:cubicBezTo>
                  <a:close/>
                  <a:moveTo>
                    <a:pt x="52" y="168"/>
                  </a:moveTo>
                  <a:cubicBezTo>
                    <a:pt x="53" y="160"/>
                    <a:pt x="54" y="151"/>
                    <a:pt x="52" y="150"/>
                  </a:cubicBezTo>
                  <a:cubicBezTo>
                    <a:pt x="45" y="144"/>
                    <a:pt x="40" y="135"/>
                    <a:pt x="47" y="126"/>
                  </a:cubicBezTo>
                  <a:cubicBezTo>
                    <a:pt x="48" y="125"/>
                    <a:pt x="49" y="124"/>
                    <a:pt x="49" y="122"/>
                  </a:cubicBezTo>
                  <a:cubicBezTo>
                    <a:pt x="50" y="119"/>
                    <a:pt x="47" y="121"/>
                    <a:pt x="42" y="121"/>
                  </a:cubicBezTo>
                  <a:cubicBezTo>
                    <a:pt x="37" y="121"/>
                    <a:pt x="41" y="113"/>
                    <a:pt x="31" y="112"/>
                  </a:cubicBezTo>
                  <a:cubicBezTo>
                    <a:pt x="21" y="111"/>
                    <a:pt x="21" y="109"/>
                    <a:pt x="20" y="103"/>
                  </a:cubicBezTo>
                  <a:cubicBezTo>
                    <a:pt x="20" y="97"/>
                    <a:pt x="14" y="91"/>
                    <a:pt x="9" y="90"/>
                  </a:cubicBezTo>
                  <a:cubicBezTo>
                    <a:pt x="9" y="91"/>
                    <a:pt x="9" y="93"/>
                    <a:pt x="9" y="94"/>
                  </a:cubicBezTo>
                  <a:cubicBezTo>
                    <a:pt x="9" y="126"/>
                    <a:pt x="27" y="154"/>
                    <a:pt x="52" y="168"/>
                  </a:cubicBezTo>
                  <a:close/>
                  <a:moveTo>
                    <a:pt x="108" y="41"/>
                  </a:moveTo>
                  <a:cubicBezTo>
                    <a:pt x="112" y="43"/>
                    <a:pt x="116" y="40"/>
                    <a:pt x="115" y="37"/>
                  </a:cubicBezTo>
                  <a:cubicBezTo>
                    <a:pt x="112" y="32"/>
                    <a:pt x="103" y="35"/>
                    <a:pt x="108" y="41"/>
                  </a:cubicBezTo>
                  <a:close/>
                  <a:moveTo>
                    <a:pt x="125" y="49"/>
                  </a:moveTo>
                  <a:cubicBezTo>
                    <a:pt x="128" y="49"/>
                    <a:pt x="130" y="55"/>
                    <a:pt x="129" y="58"/>
                  </a:cubicBezTo>
                  <a:cubicBezTo>
                    <a:pt x="127" y="64"/>
                    <a:pt x="122" y="60"/>
                    <a:pt x="121" y="56"/>
                  </a:cubicBezTo>
                  <a:cubicBezTo>
                    <a:pt x="121" y="52"/>
                    <a:pt x="122" y="49"/>
                    <a:pt x="125" y="49"/>
                  </a:cubicBezTo>
                  <a:close/>
                  <a:moveTo>
                    <a:pt x="158" y="77"/>
                  </a:moveTo>
                  <a:cubicBezTo>
                    <a:pt x="155" y="74"/>
                    <a:pt x="156" y="70"/>
                    <a:pt x="160" y="69"/>
                  </a:cubicBezTo>
                  <a:cubicBezTo>
                    <a:pt x="167" y="68"/>
                    <a:pt x="176" y="75"/>
                    <a:pt x="170" y="77"/>
                  </a:cubicBezTo>
                  <a:cubicBezTo>
                    <a:pt x="167" y="78"/>
                    <a:pt x="162" y="78"/>
                    <a:pt x="158" y="77"/>
                  </a:cubicBezTo>
                  <a:close/>
                  <a:moveTo>
                    <a:pt x="46" y="102"/>
                  </a:moveTo>
                  <a:cubicBezTo>
                    <a:pt x="49" y="102"/>
                    <a:pt x="57" y="104"/>
                    <a:pt x="59" y="106"/>
                  </a:cubicBezTo>
                  <a:cubicBezTo>
                    <a:pt x="61" y="109"/>
                    <a:pt x="53" y="108"/>
                    <a:pt x="48" y="106"/>
                  </a:cubicBezTo>
                  <a:cubicBezTo>
                    <a:pt x="45" y="105"/>
                    <a:pt x="43" y="103"/>
                    <a:pt x="46" y="1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82305" tIns="41153" rIns="82305" bIns="41153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</p:grpSp>
      <p:pic>
        <p:nvPicPr>
          <p:cNvPr id="22" name="Virtual machines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64" y="1696367"/>
            <a:ext cx="954578" cy="885675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903206" y="806941"/>
            <a:ext cx="598973" cy="484741"/>
            <a:chOff x="4960939" y="3844888"/>
            <a:chExt cx="1362744" cy="1126074"/>
          </a:xfrm>
        </p:grpSpPr>
        <p:sp>
          <p:nvSpPr>
            <p:cNvPr id="28" name="Rectangle 27"/>
            <p:cNvSpPr/>
            <p:nvPr/>
          </p:nvSpPr>
          <p:spPr bwMode="gray">
            <a:xfrm>
              <a:off x="4960939" y="3844888"/>
              <a:ext cx="1362744" cy="1126074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63500" tIns="0" rIns="64800" bIns="0" rtlCol="0" anchor="ctr"/>
            <a:lstStyle/>
            <a:p>
              <a:pPr algn="ctr">
                <a:spcBef>
                  <a:spcPct val="0"/>
                </a:spcBef>
                <a:buClrTx/>
                <a:buSzPct val="90000"/>
              </a:pPr>
              <a:endParaRPr lang="nl-NL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5017104" y="3877357"/>
              <a:ext cx="1237898" cy="1082587"/>
            </a:xfrm>
            <a:custGeom>
              <a:avLst/>
              <a:gdLst>
                <a:gd name="T0" fmla="*/ 0 w 570"/>
                <a:gd name="T1" fmla="*/ 12 h 499"/>
                <a:gd name="T2" fmla="*/ 558 w 570"/>
                <a:gd name="T3" fmla="*/ 499 h 499"/>
                <a:gd name="T4" fmla="*/ 558 w 570"/>
                <a:gd name="T5" fmla="*/ 0 h 499"/>
                <a:gd name="T6" fmla="*/ 223 w 570"/>
                <a:gd name="T7" fmla="*/ 396 h 499"/>
                <a:gd name="T8" fmla="*/ 223 w 570"/>
                <a:gd name="T9" fmla="*/ 215 h 499"/>
                <a:gd name="T10" fmla="*/ 138 w 570"/>
                <a:gd name="T11" fmla="*/ 215 h 499"/>
                <a:gd name="T12" fmla="*/ 138 w 570"/>
                <a:gd name="T13" fmla="*/ 124 h 499"/>
                <a:gd name="T14" fmla="*/ 138 w 570"/>
                <a:gd name="T15" fmla="*/ 195 h 499"/>
                <a:gd name="T16" fmla="*/ 138 w 570"/>
                <a:gd name="T17" fmla="*/ 376 h 499"/>
                <a:gd name="T18" fmla="*/ 243 w 570"/>
                <a:gd name="T19" fmla="*/ 464 h 499"/>
                <a:gd name="T20" fmla="*/ 327 w 570"/>
                <a:gd name="T21" fmla="*/ 464 h 499"/>
                <a:gd name="T22" fmla="*/ 327 w 570"/>
                <a:gd name="T23" fmla="*/ 285 h 499"/>
                <a:gd name="T24" fmla="*/ 327 w 570"/>
                <a:gd name="T25" fmla="*/ 215 h 499"/>
                <a:gd name="T26" fmla="*/ 327 w 570"/>
                <a:gd name="T27" fmla="*/ 124 h 499"/>
                <a:gd name="T28" fmla="*/ 327 w 570"/>
                <a:gd name="T29" fmla="*/ 305 h 499"/>
                <a:gd name="T30" fmla="*/ 243 w 570"/>
                <a:gd name="T31" fmla="*/ 305 h 499"/>
                <a:gd name="T32" fmla="*/ 347 w 570"/>
                <a:gd name="T33" fmla="*/ 396 h 499"/>
                <a:gd name="T34" fmla="*/ 347 w 570"/>
                <a:gd name="T35" fmla="*/ 464 h 499"/>
                <a:gd name="T36" fmla="*/ 347 w 570"/>
                <a:gd name="T37" fmla="*/ 285 h 499"/>
                <a:gd name="T38" fmla="*/ 347 w 570"/>
                <a:gd name="T39" fmla="*/ 195 h 499"/>
                <a:gd name="T40" fmla="*/ 432 w 570"/>
                <a:gd name="T41" fmla="*/ 195 h 499"/>
                <a:gd name="T42" fmla="*/ 432 w 570"/>
                <a:gd name="T43" fmla="*/ 376 h 499"/>
                <a:gd name="T44" fmla="*/ 432 w 570"/>
                <a:gd name="T45" fmla="*/ 305 h 499"/>
                <a:gd name="T46" fmla="*/ 535 w 570"/>
                <a:gd name="T47" fmla="*/ 396 h 499"/>
                <a:gd name="T48" fmla="*/ 452 w 570"/>
                <a:gd name="T49" fmla="*/ 376 h 499"/>
                <a:gd name="T50" fmla="*/ 535 w 570"/>
                <a:gd name="T51" fmla="*/ 376 h 499"/>
                <a:gd name="T52" fmla="*/ 452 w 570"/>
                <a:gd name="T53" fmla="*/ 215 h 499"/>
                <a:gd name="T54" fmla="*/ 452 w 570"/>
                <a:gd name="T55" fmla="*/ 285 h 499"/>
                <a:gd name="T56" fmla="*/ 535 w 570"/>
                <a:gd name="T57" fmla="*/ 124 h 499"/>
                <a:gd name="T58" fmla="*/ 535 w 570"/>
                <a:gd name="T59" fmla="*/ 35 h 499"/>
                <a:gd name="T60" fmla="*/ 452 w 570"/>
                <a:gd name="T61" fmla="*/ 35 h 499"/>
                <a:gd name="T62" fmla="*/ 432 w 570"/>
                <a:gd name="T63" fmla="*/ 104 h 499"/>
                <a:gd name="T64" fmla="*/ 432 w 570"/>
                <a:gd name="T65" fmla="*/ 35 h 499"/>
                <a:gd name="T66" fmla="*/ 243 w 570"/>
                <a:gd name="T67" fmla="*/ 104 h 499"/>
                <a:gd name="T68" fmla="*/ 223 w 570"/>
                <a:gd name="T69" fmla="*/ 35 h 499"/>
                <a:gd name="T70" fmla="*/ 138 w 570"/>
                <a:gd name="T71" fmla="*/ 35 h 499"/>
                <a:gd name="T72" fmla="*/ 35 w 570"/>
                <a:gd name="T73" fmla="*/ 104 h 499"/>
                <a:gd name="T74" fmla="*/ 118 w 570"/>
                <a:gd name="T75" fmla="*/ 104 h 499"/>
                <a:gd name="T76" fmla="*/ 35 w 570"/>
                <a:gd name="T77" fmla="*/ 195 h 499"/>
                <a:gd name="T78" fmla="*/ 118 w 570"/>
                <a:gd name="T79" fmla="*/ 215 h 499"/>
                <a:gd name="T80" fmla="*/ 35 w 570"/>
                <a:gd name="T81" fmla="*/ 215 h 499"/>
                <a:gd name="T82" fmla="*/ 118 w 570"/>
                <a:gd name="T83" fmla="*/ 376 h 499"/>
                <a:gd name="T84" fmla="*/ 118 w 570"/>
                <a:gd name="T85" fmla="*/ 305 h 499"/>
                <a:gd name="T86" fmla="*/ 35 w 570"/>
                <a:gd name="T87" fmla="*/ 46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70" h="499">
                  <a:moveTo>
                    <a:pt x="558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0" y="493"/>
                    <a:pt x="5" y="499"/>
                    <a:pt x="12" y="499"/>
                  </a:cubicBezTo>
                  <a:cubicBezTo>
                    <a:pt x="558" y="499"/>
                    <a:pt x="558" y="499"/>
                    <a:pt x="558" y="499"/>
                  </a:cubicBezTo>
                  <a:cubicBezTo>
                    <a:pt x="564" y="499"/>
                    <a:pt x="570" y="493"/>
                    <a:pt x="570" y="487"/>
                  </a:cubicBezTo>
                  <a:cubicBezTo>
                    <a:pt x="570" y="12"/>
                    <a:pt x="570" y="12"/>
                    <a:pt x="570" y="12"/>
                  </a:cubicBezTo>
                  <a:cubicBezTo>
                    <a:pt x="570" y="5"/>
                    <a:pt x="564" y="0"/>
                    <a:pt x="558" y="0"/>
                  </a:cubicBezTo>
                  <a:close/>
                  <a:moveTo>
                    <a:pt x="138" y="464"/>
                  </a:moveTo>
                  <a:cubicBezTo>
                    <a:pt x="138" y="396"/>
                    <a:pt x="138" y="396"/>
                    <a:pt x="138" y="396"/>
                  </a:cubicBezTo>
                  <a:cubicBezTo>
                    <a:pt x="223" y="396"/>
                    <a:pt x="223" y="396"/>
                    <a:pt x="223" y="396"/>
                  </a:cubicBezTo>
                  <a:cubicBezTo>
                    <a:pt x="223" y="464"/>
                    <a:pt x="223" y="464"/>
                    <a:pt x="223" y="464"/>
                  </a:cubicBezTo>
                  <a:lnTo>
                    <a:pt x="138" y="464"/>
                  </a:lnTo>
                  <a:close/>
                  <a:moveTo>
                    <a:pt x="223" y="215"/>
                  </a:moveTo>
                  <a:cubicBezTo>
                    <a:pt x="223" y="285"/>
                    <a:pt x="223" y="285"/>
                    <a:pt x="223" y="285"/>
                  </a:cubicBezTo>
                  <a:cubicBezTo>
                    <a:pt x="138" y="285"/>
                    <a:pt x="138" y="285"/>
                    <a:pt x="138" y="285"/>
                  </a:cubicBezTo>
                  <a:cubicBezTo>
                    <a:pt x="138" y="215"/>
                    <a:pt x="138" y="215"/>
                    <a:pt x="138" y="215"/>
                  </a:cubicBezTo>
                  <a:lnTo>
                    <a:pt x="223" y="215"/>
                  </a:lnTo>
                  <a:close/>
                  <a:moveTo>
                    <a:pt x="138" y="195"/>
                  </a:moveTo>
                  <a:cubicBezTo>
                    <a:pt x="138" y="124"/>
                    <a:pt x="138" y="124"/>
                    <a:pt x="138" y="124"/>
                  </a:cubicBezTo>
                  <a:cubicBezTo>
                    <a:pt x="223" y="124"/>
                    <a:pt x="223" y="124"/>
                    <a:pt x="223" y="124"/>
                  </a:cubicBezTo>
                  <a:cubicBezTo>
                    <a:pt x="223" y="195"/>
                    <a:pt x="223" y="195"/>
                    <a:pt x="223" y="195"/>
                  </a:cubicBezTo>
                  <a:lnTo>
                    <a:pt x="138" y="195"/>
                  </a:lnTo>
                  <a:close/>
                  <a:moveTo>
                    <a:pt x="223" y="305"/>
                  </a:moveTo>
                  <a:cubicBezTo>
                    <a:pt x="223" y="376"/>
                    <a:pt x="223" y="376"/>
                    <a:pt x="223" y="376"/>
                  </a:cubicBezTo>
                  <a:cubicBezTo>
                    <a:pt x="138" y="376"/>
                    <a:pt x="138" y="376"/>
                    <a:pt x="138" y="376"/>
                  </a:cubicBezTo>
                  <a:cubicBezTo>
                    <a:pt x="138" y="305"/>
                    <a:pt x="138" y="305"/>
                    <a:pt x="138" y="305"/>
                  </a:cubicBezTo>
                  <a:lnTo>
                    <a:pt x="223" y="305"/>
                  </a:lnTo>
                  <a:close/>
                  <a:moveTo>
                    <a:pt x="243" y="464"/>
                  </a:moveTo>
                  <a:cubicBezTo>
                    <a:pt x="243" y="396"/>
                    <a:pt x="243" y="396"/>
                    <a:pt x="243" y="396"/>
                  </a:cubicBezTo>
                  <a:cubicBezTo>
                    <a:pt x="327" y="396"/>
                    <a:pt x="327" y="396"/>
                    <a:pt x="327" y="396"/>
                  </a:cubicBezTo>
                  <a:cubicBezTo>
                    <a:pt x="327" y="464"/>
                    <a:pt x="327" y="464"/>
                    <a:pt x="327" y="464"/>
                  </a:cubicBezTo>
                  <a:lnTo>
                    <a:pt x="243" y="464"/>
                  </a:lnTo>
                  <a:close/>
                  <a:moveTo>
                    <a:pt x="327" y="215"/>
                  </a:moveTo>
                  <a:cubicBezTo>
                    <a:pt x="327" y="285"/>
                    <a:pt x="327" y="285"/>
                    <a:pt x="327" y="285"/>
                  </a:cubicBezTo>
                  <a:cubicBezTo>
                    <a:pt x="243" y="285"/>
                    <a:pt x="243" y="285"/>
                    <a:pt x="243" y="285"/>
                  </a:cubicBezTo>
                  <a:cubicBezTo>
                    <a:pt x="243" y="215"/>
                    <a:pt x="243" y="215"/>
                    <a:pt x="243" y="215"/>
                  </a:cubicBezTo>
                  <a:lnTo>
                    <a:pt x="327" y="215"/>
                  </a:lnTo>
                  <a:close/>
                  <a:moveTo>
                    <a:pt x="243" y="195"/>
                  </a:moveTo>
                  <a:cubicBezTo>
                    <a:pt x="243" y="124"/>
                    <a:pt x="243" y="124"/>
                    <a:pt x="243" y="124"/>
                  </a:cubicBezTo>
                  <a:cubicBezTo>
                    <a:pt x="327" y="124"/>
                    <a:pt x="327" y="124"/>
                    <a:pt x="327" y="124"/>
                  </a:cubicBezTo>
                  <a:cubicBezTo>
                    <a:pt x="327" y="195"/>
                    <a:pt x="327" y="195"/>
                    <a:pt x="327" y="195"/>
                  </a:cubicBezTo>
                  <a:lnTo>
                    <a:pt x="243" y="195"/>
                  </a:lnTo>
                  <a:close/>
                  <a:moveTo>
                    <a:pt x="327" y="305"/>
                  </a:moveTo>
                  <a:cubicBezTo>
                    <a:pt x="327" y="376"/>
                    <a:pt x="327" y="376"/>
                    <a:pt x="327" y="376"/>
                  </a:cubicBezTo>
                  <a:cubicBezTo>
                    <a:pt x="243" y="376"/>
                    <a:pt x="243" y="376"/>
                    <a:pt x="243" y="376"/>
                  </a:cubicBezTo>
                  <a:cubicBezTo>
                    <a:pt x="243" y="305"/>
                    <a:pt x="243" y="305"/>
                    <a:pt x="243" y="305"/>
                  </a:cubicBezTo>
                  <a:lnTo>
                    <a:pt x="327" y="305"/>
                  </a:lnTo>
                  <a:close/>
                  <a:moveTo>
                    <a:pt x="347" y="464"/>
                  </a:moveTo>
                  <a:cubicBezTo>
                    <a:pt x="347" y="396"/>
                    <a:pt x="347" y="396"/>
                    <a:pt x="347" y="396"/>
                  </a:cubicBezTo>
                  <a:cubicBezTo>
                    <a:pt x="432" y="396"/>
                    <a:pt x="432" y="396"/>
                    <a:pt x="432" y="396"/>
                  </a:cubicBezTo>
                  <a:cubicBezTo>
                    <a:pt x="432" y="464"/>
                    <a:pt x="432" y="464"/>
                    <a:pt x="432" y="464"/>
                  </a:cubicBezTo>
                  <a:lnTo>
                    <a:pt x="347" y="464"/>
                  </a:lnTo>
                  <a:close/>
                  <a:moveTo>
                    <a:pt x="432" y="215"/>
                  </a:moveTo>
                  <a:cubicBezTo>
                    <a:pt x="432" y="285"/>
                    <a:pt x="432" y="285"/>
                    <a:pt x="432" y="285"/>
                  </a:cubicBezTo>
                  <a:cubicBezTo>
                    <a:pt x="347" y="285"/>
                    <a:pt x="347" y="285"/>
                    <a:pt x="347" y="285"/>
                  </a:cubicBezTo>
                  <a:cubicBezTo>
                    <a:pt x="347" y="215"/>
                    <a:pt x="347" y="215"/>
                    <a:pt x="347" y="215"/>
                  </a:cubicBezTo>
                  <a:lnTo>
                    <a:pt x="432" y="215"/>
                  </a:lnTo>
                  <a:close/>
                  <a:moveTo>
                    <a:pt x="347" y="195"/>
                  </a:moveTo>
                  <a:cubicBezTo>
                    <a:pt x="347" y="124"/>
                    <a:pt x="347" y="124"/>
                    <a:pt x="347" y="124"/>
                  </a:cubicBezTo>
                  <a:cubicBezTo>
                    <a:pt x="432" y="124"/>
                    <a:pt x="432" y="124"/>
                    <a:pt x="432" y="124"/>
                  </a:cubicBezTo>
                  <a:cubicBezTo>
                    <a:pt x="432" y="195"/>
                    <a:pt x="432" y="195"/>
                    <a:pt x="432" y="195"/>
                  </a:cubicBezTo>
                  <a:lnTo>
                    <a:pt x="347" y="195"/>
                  </a:lnTo>
                  <a:close/>
                  <a:moveTo>
                    <a:pt x="432" y="305"/>
                  </a:moveTo>
                  <a:cubicBezTo>
                    <a:pt x="432" y="376"/>
                    <a:pt x="432" y="376"/>
                    <a:pt x="432" y="376"/>
                  </a:cubicBezTo>
                  <a:cubicBezTo>
                    <a:pt x="347" y="376"/>
                    <a:pt x="347" y="376"/>
                    <a:pt x="347" y="376"/>
                  </a:cubicBezTo>
                  <a:cubicBezTo>
                    <a:pt x="347" y="305"/>
                    <a:pt x="347" y="305"/>
                    <a:pt x="347" y="305"/>
                  </a:cubicBezTo>
                  <a:lnTo>
                    <a:pt x="432" y="305"/>
                  </a:lnTo>
                  <a:close/>
                  <a:moveTo>
                    <a:pt x="452" y="464"/>
                  </a:moveTo>
                  <a:cubicBezTo>
                    <a:pt x="452" y="396"/>
                    <a:pt x="452" y="396"/>
                    <a:pt x="452" y="396"/>
                  </a:cubicBezTo>
                  <a:cubicBezTo>
                    <a:pt x="535" y="396"/>
                    <a:pt x="535" y="396"/>
                    <a:pt x="535" y="396"/>
                  </a:cubicBezTo>
                  <a:cubicBezTo>
                    <a:pt x="535" y="464"/>
                    <a:pt x="535" y="464"/>
                    <a:pt x="535" y="464"/>
                  </a:cubicBezTo>
                  <a:lnTo>
                    <a:pt x="452" y="464"/>
                  </a:lnTo>
                  <a:close/>
                  <a:moveTo>
                    <a:pt x="452" y="376"/>
                  </a:moveTo>
                  <a:cubicBezTo>
                    <a:pt x="452" y="305"/>
                    <a:pt x="452" y="305"/>
                    <a:pt x="452" y="305"/>
                  </a:cubicBezTo>
                  <a:cubicBezTo>
                    <a:pt x="535" y="305"/>
                    <a:pt x="535" y="305"/>
                    <a:pt x="535" y="305"/>
                  </a:cubicBezTo>
                  <a:cubicBezTo>
                    <a:pt x="535" y="376"/>
                    <a:pt x="535" y="376"/>
                    <a:pt x="535" y="376"/>
                  </a:cubicBezTo>
                  <a:lnTo>
                    <a:pt x="452" y="376"/>
                  </a:lnTo>
                  <a:close/>
                  <a:moveTo>
                    <a:pt x="452" y="285"/>
                  </a:moveTo>
                  <a:cubicBezTo>
                    <a:pt x="452" y="215"/>
                    <a:pt x="452" y="215"/>
                    <a:pt x="452" y="215"/>
                  </a:cubicBezTo>
                  <a:cubicBezTo>
                    <a:pt x="535" y="215"/>
                    <a:pt x="535" y="215"/>
                    <a:pt x="535" y="215"/>
                  </a:cubicBezTo>
                  <a:cubicBezTo>
                    <a:pt x="535" y="285"/>
                    <a:pt x="535" y="285"/>
                    <a:pt x="535" y="285"/>
                  </a:cubicBezTo>
                  <a:lnTo>
                    <a:pt x="452" y="285"/>
                  </a:lnTo>
                  <a:close/>
                  <a:moveTo>
                    <a:pt x="452" y="195"/>
                  </a:moveTo>
                  <a:cubicBezTo>
                    <a:pt x="452" y="124"/>
                    <a:pt x="452" y="124"/>
                    <a:pt x="452" y="124"/>
                  </a:cubicBezTo>
                  <a:cubicBezTo>
                    <a:pt x="535" y="124"/>
                    <a:pt x="535" y="124"/>
                    <a:pt x="535" y="124"/>
                  </a:cubicBezTo>
                  <a:cubicBezTo>
                    <a:pt x="535" y="195"/>
                    <a:pt x="535" y="195"/>
                    <a:pt x="535" y="195"/>
                  </a:cubicBezTo>
                  <a:lnTo>
                    <a:pt x="452" y="195"/>
                  </a:lnTo>
                  <a:close/>
                  <a:moveTo>
                    <a:pt x="535" y="35"/>
                  </a:moveTo>
                  <a:cubicBezTo>
                    <a:pt x="535" y="104"/>
                    <a:pt x="535" y="104"/>
                    <a:pt x="535" y="104"/>
                  </a:cubicBezTo>
                  <a:cubicBezTo>
                    <a:pt x="452" y="104"/>
                    <a:pt x="452" y="104"/>
                    <a:pt x="452" y="104"/>
                  </a:cubicBezTo>
                  <a:cubicBezTo>
                    <a:pt x="452" y="35"/>
                    <a:pt x="452" y="35"/>
                    <a:pt x="452" y="35"/>
                  </a:cubicBezTo>
                  <a:lnTo>
                    <a:pt x="535" y="35"/>
                  </a:lnTo>
                  <a:close/>
                  <a:moveTo>
                    <a:pt x="432" y="35"/>
                  </a:moveTo>
                  <a:cubicBezTo>
                    <a:pt x="432" y="104"/>
                    <a:pt x="432" y="104"/>
                    <a:pt x="432" y="104"/>
                  </a:cubicBezTo>
                  <a:cubicBezTo>
                    <a:pt x="347" y="104"/>
                    <a:pt x="347" y="104"/>
                    <a:pt x="347" y="104"/>
                  </a:cubicBezTo>
                  <a:cubicBezTo>
                    <a:pt x="347" y="35"/>
                    <a:pt x="347" y="35"/>
                    <a:pt x="347" y="35"/>
                  </a:cubicBezTo>
                  <a:lnTo>
                    <a:pt x="432" y="35"/>
                  </a:lnTo>
                  <a:close/>
                  <a:moveTo>
                    <a:pt x="327" y="35"/>
                  </a:moveTo>
                  <a:cubicBezTo>
                    <a:pt x="327" y="104"/>
                    <a:pt x="327" y="104"/>
                    <a:pt x="327" y="104"/>
                  </a:cubicBezTo>
                  <a:cubicBezTo>
                    <a:pt x="243" y="104"/>
                    <a:pt x="243" y="104"/>
                    <a:pt x="243" y="104"/>
                  </a:cubicBezTo>
                  <a:cubicBezTo>
                    <a:pt x="243" y="35"/>
                    <a:pt x="243" y="35"/>
                    <a:pt x="243" y="35"/>
                  </a:cubicBezTo>
                  <a:lnTo>
                    <a:pt x="327" y="35"/>
                  </a:lnTo>
                  <a:close/>
                  <a:moveTo>
                    <a:pt x="223" y="35"/>
                  </a:moveTo>
                  <a:cubicBezTo>
                    <a:pt x="223" y="104"/>
                    <a:pt x="223" y="104"/>
                    <a:pt x="223" y="104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38" y="35"/>
                    <a:pt x="138" y="35"/>
                    <a:pt x="138" y="35"/>
                  </a:cubicBezTo>
                  <a:lnTo>
                    <a:pt x="223" y="35"/>
                  </a:lnTo>
                  <a:close/>
                  <a:moveTo>
                    <a:pt x="118" y="104"/>
                  </a:moveTo>
                  <a:cubicBezTo>
                    <a:pt x="35" y="104"/>
                    <a:pt x="35" y="104"/>
                    <a:pt x="35" y="104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118" y="35"/>
                    <a:pt x="118" y="35"/>
                    <a:pt x="118" y="35"/>
                  </a:cubicBezTo>
                  <a:lnTo>
                    <a:pt x="118" y="104"/>
                  </a:lnTo>
                  <a:close/>
                  <a:moveTo>
                    <a:pt x="118" y="124"/>
                  </a:moveTo>
                  <a:cubicBezTo>
                    <a:pt x="118" y="195"/>
                    <a:pt x="118" y="195"/>
                    <a:pt x="118" y="195"/>
                  </a:cubicBezTo>
                  <a:cubicBezTo>
                    <a:pt x="35" y="195"/>
                    <a:pt x="35" y="195"/>
                    <a:pt x="35" y="195"/>
                  </a:cubicBezTo>
                  <a:cubicBezTo>
                    <a:pt x="35" y="124"/>
                    <a:pt x="35" y="124"/>
                    <a:pt x="35" y="124"/>
                  </a:cubicBezTo>
                  <a:lnTo>
                    <a:pt x="118" y="124"/>
                  </a:lnTo>
                  <a:close/>
                  <a:moveTo>
                    <a:pt x="118" y="215"/>
                  </a:moveTo>
                  <a:cubicBezTo>
                    <a:pt x="118" y="285"/>
                    <a:pt x="118" y="285"/>
                    <a:pt x="118" y="285"/>
                  </a:cubicBezTo>
                  <a:cubicBezTo>
                    <a:pt x="35" y="285"/>
                    <a:pt x="35" y="285"/>
                    <a:pt x="35" y="285"/>
                  </a:cubicBezTo>
                  <a:cubicBezTo>
                    <a:pt x="35" y="215"/>
                    <a:pt x="35" y="215"/>
                    <a:pt x="35" y="215"/>
                  </a:cubicBezTo>
                  <a:lnTo>
                    <a:pt x="118" y="215"/>
                  </a:lnTo>
                  <a:close/>
                  <a:moveTo>
                    <a:pt x="118" y="305"/>
                  </a:moveTo>
                  <a:cubicBezTo>
                    <a:pt x="118" y="376"/>
                    <a:pt x="118" y="376"/>
                    <a:pt x="118" y="376"/>
                  </a:cubicBezTo>
                  <a:cubicBezTo>
                    <a:pt x="35" y="376"/>
                    <a:pt x="35" y="376"/>
                    <a:pt x="35" y="376"/>
                  </a:cubicBezTo>
                  <a:cubicBezTo>
                    <a:pt x="35" y="305"/>
                    <a:pt x="35" y="305"/>
                    <a:pt x="35" y="305"/>
                  </a:cubicBezTo>
                  <a:lnTo>
                    <a:pt x="118" y="305"/>
                  </a:lnTo>
                  <a:close/>
                  <a:moveTo>
                    <a:pt x="118" y="396"/>
                  </a:moveTo>
                  <a:cubicBezTo>
                    <a:pt x="118" y="464"/>
                    <a:pt x="118" y="464"/>
                    <a:pt x="118" y="464"/>
                  </a:cubicBezTo>
                  <a:cubicBezTo>
                    <a:pt x="35" y="464"/>
                    <a:pt x="35" y="464"/>
                    <a:pt x="35" y="464"/>
                  </a:cubicBezTo>
                  <a:cubicBezTo>
                    <a:pt x="35" y="396"/>
                    <a:pt x="35" y="396"/>
                    <a:pt x="35" y="396"/>
                  </a:cubicBezTo>
                  <a:lnTo>
                    <a:pt x="118" y="3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2" name="Straight Arrow Connector 31"/>
          <p:cNvCxnSpPr>
            <a:stCxn id="12" idx="1"/>
          </p:cNvCxnSpPr>
          <p:nvPr/>
        </p:nvCxnSpPr>
        <p:spPr bwMode="gray">
          <a:xfrm flipH="1" flipV="1">
            <a:off x="1473200" y="2139204"/>
            <a:ext cx="2156716" cy="1"/>
          </a:xfrm>
          <a:prstGeom prst="straightConnector1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/>
          </a:ln>
          <a:effectLst/>
        </p:spPr>
      </p:cxnSp>
      <p:cxnSp>
        <p:nvCxnSpPr>
          <p:cNvPr id="34" name="Elbow Connector 33"/>
          <p:cNvCxnSpPr>
            <a:stCxn id="12" idx="3"/>
            <a:endCxn id="28" idx="2"/>
          </p:cNvCxnSpPr>
          <p:nvPr/>
        </p:nvCxnSpPr>
        <p:spPr bwMode="gray">
          <a:xfrm flipV="1">
            <a:off x="4736211" y="1291682"/>
            <a:ext cx="466482" cy="847523"/>
          </a:xfrm>
          <a:prstGeom prst="bentConnector2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/>
          </a:ln>
          <a:effectLst/>
        </p:spPr>
      </p:cxnSp>
      <p:cxnSp>
        <p:nvCxnSpPr>
          <p:cNvPr id="36" name="Elbow Connector 35"/>
          <p:cNvCxnSpPr>
            <a:stCxn id="12" idx="0"/>
          </p:cNvCxnSpPr>
          <p:nvPr/>
        </p:nvCxnSpPr>
        <p:spPr bwMode="gray">
          <a:xfrm rot="5400000" flipH="1" flipV="1">
            <a:off x="4681997" y="-81333"/>
            <a:ext cx="1254909" cy="2252774"/>
          </a:xfrm>
          <a:prstGeom prst="bentConnector2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/>
          </a:ln>
          <a:effectLst/>
        </p:spPr>
      </p:cxnSp>
      <p:cxnSp>
        <p:nvCxnSpPr>
          <p:cNvPr id="38" name="Straight Arrow Connector 37"/>
          <p:cNvCxnSpPr>
            <a:stCxn id="19" idx="0"/>
            <a:endCxn id="9" idx="2"/>
          </p:cNvCxnSpPr>
          <p:nvPr/>
        </p:nvCxnSpPr>
        <p:spPr bwMode="gray">
          <a:xfrm flipV="1">
            <a:off x="6744272" y="698679"/>
            <a:ext cx="19186" cy="919976"/>
          </a:xfrm>
          <a:prstGeom prst="straightConnector1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/>
          </a:ln>
          <a:effectLst/>
        </p:spPr>
      </p:cxnSp>
      <p:sp>
        <p:nvSpPr>
          <p:cNvPr id="40" name="Rounded Rectangle 39"/>
          <p:cNvSpPr/>
          <p:nvPr/>
        </p:nvSpPr>
        <p:spPr bwMode="gray">
          <a:xfrm>
            <a:off x="6077487" y="3694756"/>
            <a:ext cx="1846768" cy="947451"/>
          </a:xfrm>
          <a:prstGeom prst="round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r>
              <a:rPr lang="nl-NL" sz="2000" dirty="0">
                <a:solidFill>
                  <a:schemeClr val="bg1">
                    <a:alpha val="99000"/>
                  </a:schemeClr>
                </a:solidFill>
                <a:latin typeface="Segoe UI Light" pitchFamily="34" charset="0"/>
              </a:rPr>
              <a:t>Consumers</a:t>
            </a:r>
          </a:p>
        </p:txBody>
      </p:sp>
      <p:cxnSp>
        <p:nvCxnSpPr>
          <p:cNvPr id="42" name="Straight Arrow Connector 41"/>
          <p:cNvCxnSpPr>
            <a:stCxn id="40" idx="0"/>
          </p:cNvCxnSpPr>
          <p:nvPr/>
        </p:nvCxnSpPr>
        <p:spPr bwMode="gray">
          <a:xfrm flipV="1">
            <a:off x="7000871" y="2605902"/>
            <a:ext cx="0" cy="1088854"/>
          </a:xfrm>
          <a:prstGeom prst="straightConnector1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/>
          </a:ln>
          <a:effectLst/>
        </p:spPr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7433" y="5059596"/>
            <a:ext cx="1926876" cy="1023003"/>
          </a:xfrm>
          <a:prstGeom prst="rect">
            <a:avLst/>
          </a:prstGeom>
        </p:spPr>
      </p:pic>
      <p:pic>
        <p:nvPicPr>
          <p:cNvPr id="2050" name="Picture 2" descr="https://encrypted-tbn2.gstatic.com/images?q=tbn:ANd9GcQnIPl8ZV8_-RbjrptHeURzfgwcbpqxnHXDHK8ZhAdEzf4ObJLlT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939" y="4713480"/>
            <a:ext cx="1279581" cy="6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 bwMode="auto">
          <a:xfrm>
            <a:off x="6993230" y="69964"/>
            <a:ext cx="1699214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nl-NL" sz="1600" dirty="0" smtClean="0">
                <a:solidFill>
                  <a:schemeClr val="tx1">
                    <a:alpha val="99000"/>
                  </a:schemeClr>
                </a:solidFill>
                <a:latin typeface="Segoe UI Light" pitchFamily="34" charset="0"/>
              </a:rPr>
              <a:t>Cache (role-based)</a:t>
            </a:r>
            <a:endParaRPr lang="nl-NL" sz="1600" dirty="0">
              <a:solidFill>
                <a:schemeClr val="tx1">
                  <a:alpha val="99000"/>
                </a:schemeClr>
              </a:solidFill>
              <a:latin typeface="Segoe UI Light" pitchFamily="34" charset="0"/>
            </a:endParaRPr>
          </a:p>
        </p:txBody>
      </p:sp>
      <p:sp>
        <p:nvSpPr>
          <p:cNvPr id="47" name="TextBox 46"/>
          <p:cNvSpPr txBox="1"/>
          <p:nvPr/>
        </p:nvSpPr>
        <p:spPr bwMode="auto">
          <a:xfrm>
            <a:off x="6810885" y="1022409"/>
            <a:ext cx="1699214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nl-NL" sz="1600" dirty="0" smtClean="0">
                <a:solidFill>
                  <a:schemeClr val="tx1">
                    <a:alpha val="99000"/>
                  </a:schemeClr>
                </a:solidFill>
                <a:latin typeface="Segoe UI Light" pitchFamily="34" charset="0"/>
              </a:rPr>
              <a:t>Fast retrieval</a:t>
            </a:r>
            <a:endParaRPr lang="nl-NL" sz="1600" dirty="0">
              <a:solidFill>
                <a:schemeClr val="tx1">
                  <a:alpha val="99000"/>
                </a:schemeClr>
              </a:solidFill>
              <a:latin typeface="Segoe UI Light" pitchFamily="34" charset="0"/>
            </a:endParaRPr>
          </a:p>
        </p:txBody>
      </p:sp>
      <p:sp>
        <p:nvSpPr>
          <p:cNvPr id="48" name="TextBox 47"/>
          <p:cNvSpPr txBox="1"/>
          <p:nvPr/>
        </p:nvSpPr>
        <p:spPr bwMode="auto">
          <a:xfrm>
            <a:off x="7044939" y="3023556"/>
            <a:ext cx="656028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nl-NL" sz="1600" dirty="0" smtClean="0">
                <a:solidFill>
                  <a:schemeClr val="tx1">
                    <a:alpha val="99000"/>
                  </a:schemeClr>
                </a:solidFill>
                <a:latin typeface="Segoe UI Light" pitchFamily="34" charset="0"/>
              </a:rPr>
              <a:t>REST</a:t>
            </a:r>
            <a:endParaRPr lang="nl-NL" sz="1600" dirty="0">
              <a:solidFill>
                <a:schemeClr val="tx1">
                  <a:alpha val="99000"/>
                </a:schemeClr>
              </a:solidFill>
              <a:latin typeface="Segoe UI Light" pitchFamily="34" charset="0"/>
            </a:endParaRPr>
          </a:p>
        </p:txBody>
      </p:sp>
      <p:pic>
        <p:nvPicPr>
          <p:cNvPr id="2052" name="Picture 4" descr="http://ferrymolenaar.nl/wp-content/uploads/2011/12/ns-log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094" y="5405713"/>
            <a:ext cx="1227933" cy="77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63351" y="5608297"/>
            <a:ext cx="1674757" cy="293817"/>
          </a:xfrm>
          <a:prstGeom prst="rect">
            <a:avLst/>
          </a:prstGeom>
        </p:spPr>
      </p:pic>
      <p:cxnSp>
        <p:nvCxnSpPr>
          <p:cNvPr id="50" name="Straight Arrow Connector 49"/>
          <p:cNvCxnSpPr>
            <a:stCxn id="2052" idx="0"/>
          </p:cNvCxnSpPr>
          <p:nvPr/>
        </p:nvCxnSpPr>
        <p:spPr bwMode="gray">
          <a:xfrm flipV="1">
            <a:off x="2350061" y="4168481"/>
            <a:ext cx="1155139" cy="1237232"/>
          </a:xfrm>
          <a:prstGeom prst="straightConnector1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/>
          </a:ln>
          <a:effectLst/>
        </p:spPr>
      </p:cxnSp>
      <p:cxnSp>
        <p:nvCxnSpPr>
          <p:cNvPr id="52" name="Straight Arrow Connector 51"/>
          <p:cNvCxnSpPr>
            <a:stCxn id="45" idx="0"/>
            <a:endCxn id="4" idx="2"/>
          </p:cNvCxnSpPr>
          <p:nvPr/>
        </p:nvCxnSpPr>
        <p:spPr bwMode="gray">
          <a:xfrm flipH="1" flipV="1">
            <a:off x="4184749" y="4642207"/>
            <a:ext cx="315981" cy="966090"/>
          </a:xfrm>
          <a:prstGeom prst="straightConnector1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/>
          </a:ln>
          <a:effectLst/>
        </p:spPr>
      </p:cxnSp>
      <p:grpSp>
        <p:nvGrpSpPr>
          <p:cNvPr id="79" name="Group 78"/>
          <p:cNvGrpSpPr/>
          <p:nvPr/>
        </p:nvGrpSpPr>
        <p:grpSpPr>
          <a:xfrm>
            <a:off x="3633532" y="2838375"/>
            <a:ext cx="1921064" cy="812858"/>
            <a:chOff x="3633532" y="2838375"/>
            <a:chExt cx="1921064" cy="812858"/>
          </a:xfrm>
        </p:grpSpPr>
        <p:grpSp>
          <p:nvGrpSpPr>
            <p:cNvPr id="78" name="Group 77"/>
            <p:cNvGrpSpPr/>
            <p:nvPr/>
          </p:nvGrpSpPr>
          <p:grpSpPr>
            <a:xfrm>
              <a:off x="3633532" y="2838375"/>
              <a:ext cx="997681" cy="812858"/>
              <a:chOff x="3633532" y="2838375"/>
              <a:chExt cx="997681" cy="812858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3633532" y="2838375"/>
                <a:ext cx="666911" cy="484742"/>
                <a:chOff x="1007653" y="4726236"/>
                <a:chExt cx="1422072" cy="774685"/>
              </a:xfrm>
            </p:grpSpPr>
            <p:sp>
              <p:nvSpPr>
                <p:cNvPr id="24" name="Rectangle 23"/>
                <p:cNvSpPr/>
                <p:nvPr/>
              </p:nvSpPr>
              <p:spPr bwMode="gray">
                <a:xfrm>
                  <a:off x="1007653" y="4726236"/>
                  <a:ext cx="1422072" cy="774685"/>
                </a:xfrm>
                <a:prstGeom prst="rect">
                  <a:avLst/>
                </a:prstGeom>
                <a:solidFill>
                  <a:schemeClr val="tx1">
                    <a:lumMod val="60000"/>
                    <a:lumOff val="40000"/>
                  </a:schemeClr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lIns="63500" tIns="0" rIns="64800" bIns="0" rtlCol="0" anchor="ctr"/>
                <a:lstStyle/>
                <a:p>
                  <a:pPr algn="ctr">
                    <a:spcBef>
                      <a:spcPct val="0"/>
                    </a:spcBef>
                    <a:buClrTx/>
                    <a:buSzPct val="90000"/>
                  </a:pPr>
                  <a:endParaRPr lang="nl-NL" sz="16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6" name="Freeform 16"/>
                <p:cNvSpPr>
                  <a:spLocks noEditPoints="1"/>
                </p:cNvSpPr>
                <p:nvPr/>
              </p:nvSpPr>
              <p:spPr bwMode="auto">
                <a:xfrm>
                  <a:off x="1026949" y="4773753"/>
                  <a:ext cx="1377923" cy="672083"/>
                </a:xfrm>
                <a:custGeom>
                  <a:avLst/>
                  <a:gdLst>
                    <a:gd name="T0" fmla="*/ 558 w 570"/>
                    <a:gd name="T1" fmla="*/ 0 h 278"/>
                    <a:gd name="T2" fmla="*/ 12 w 570"/>
                    <a:gd name="T3" fmla="*/ 0 h 278"/>
                    <a:gd name="T4" fmla="*/ 0 w 570"/>
                    <a:gd name="T5" fmla="*/ 12 h 278"/>
                    <a:gd name="T6" fmla="*/ 0 w 570"/>
                    <a:gd name="T7" fmla="*/ 266 h 278"/>
                    <a:gd name="T8" fmla="*/ 12 w 570"/>
                    <a:gd name="T9" fmla="*/ 278 h 278"/>
                    <a:gd name="T10" fmla="*/ 558 w 570"/>
                    <a:gd name="T11" fmla="*/ 278 h 278"/>
                    <a:gd name="T12" fmla="*/ 570 w 570"/>
                    <a:gd name="T13" fmla="*/ 266 h 278"/>
                    <a:gd name="T14" fmla="*/ 570 w 570"/>
                    <a:gd name="T15" fmla="*/ 12 h 278"/>
                    <a:gd name="T16" fmla="*/ 558 w 570"/>
                    <a:gd name="T17" fmla="*/ 0 h 278"/>
                    <a:gd name="T18" fmla="*/ 119 w 570"/>
                    <a:gd name="T19" fmla="*/ 243 h 278"/>
                    <a:gd name="T20" fmla="*/ 36 w 570"/>
                    <a:gd name="T21" fmla="*/ 243 h 278"/>
                    <a:gd name="T22" fmla="*/ 36 w 570"/>
                    <a:gd name="T23" fmla="*/ 36 h 278"/>
                    <a:gd name="T24" fmla="*/ 119 w 570"/>
                    <a:gd name="T25" fmla="*/ 36 h 278"/>
                    <a:gd name="T26" fmla="*/ 119 w 570"/>
                    <a:gd name="T27" fmla="*/ 243 h 278"/>
                    <a:gd name="T28" fmla="*/ 223 w 570"/>
                    <a:gd name="T29" fmla="*/ 243 h 278"/>
                    <a:gd name="T30" fmla="*/ 139 w 570"/>
                    <a:gd name="T31" fmla="*/ 243 h 278"/>
                    <a:gd name="T32" fmla="*/ 139 w 570"/>
                    <a:gd name="T33" fmla="*/ 36 h 278"/>
                    <a:gd name="T34" fmla="*/ 223 w 570"/>
                    <a:gd name="T35" fmla="*/ 36 h 278"/>
                    <a:gd name="T36" fmla="*/ 223 w 570"/>
                    <a:gd name="T37" fmla="*/ 243 h 278"/>
                    <a:gd name="T38" fmla="*/ 328 w 570"/>
                    <a:gd name="T39" fmla="*/ 243 h 278"/>
                    <a:gd name="T40" fmla="*/ 243 w 570"/>
                    <a:gd name="T41" fmla="*/ 243 h 278"/>
                    <a:gd name="T42" fmla="*/ 243 w 570"/>
                    <a:gd name="T43" fmla="*/ 36 h 278"/>
                    <a:gd name="T44" fmla="*/ 328 w 570"/>
                    <a:gd name="T45" fmla="*/ 36 h 278"/>
                    <a:gd name="T46" fmla="*/ 328 w 570"/>
                    <a:gd name="T47" fmla="*/ 243 h 278"/>
                    <a:gd name="T48" fmla="*/ 433 w 570"/>
                    <a:gd name="T49" fmla="*/ 243 h 278"/>
                    <a:gd name="T50" fmla="*/ 348 w 570"/>
                    <a:gd name="T51" fmla="*/ 243 h 278"/>
                    <a:gd name="T52" fmla="*/ 348 w 570"/>
                    <a:gd name="T53" fmla="*/ 36 h 278"/>
                    <a:gd name="T54" fmla="*/ 433 w 570"/>
                    <a:gd name="T55" fmla="*/ 36 h 278"/>
                    <a:gd name="T56" fmla="*/ 433 w 570"/>
                    <a:gd name="T57" fmla="*/ 243 h 278"/>
                    <a:gd name="T58" fmla="*/ 536 w 570"/>
                    <a:gd name="T59" fmla="*/ 243 h 278"/>
                    <a:gd name="T60" fmla="*/ 453 w 570"/>
                    <a:gd name="T61" fmla="*/ 243 h 278"/>
                    <a:gd name="T62" fmla="*/ 453 w 570"/>
                    <a:gd name="T63" fmla="*/ 36 h 278"/>
                    <a:gd name="T64" fmla="*/ 536 w 570"/>
                    <a:gd name="T65" fmla="*/ 36 h 278"/>
                    <a:gd name="T66" fmla="*/ 536 w 570"/>
                    <a:gd name="T67" fmla="*/ 243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70" h="278">
                      <a:moveTo>
                        <a:pt x="558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0" y="6"/>
                        <a:pt x="0" y="12"/>
                      </a:cubicBezTo>
                      <a:cubicBezTo>
                        <a:pt x="0" y="266"/>
                        <a:pt x="0" y="266"/>
                        <a:pt x="0" y="266"/>
                      </a:cubicBezTo>
                      <a:cubicBezTo>
                        <a:pt x="0" y="272"/>
                        <a:pt x="6" y="278"/>
                        <a:pt x="12" y="278"/>
                      </a:cubicBezTo>
                      <a:cubicBezTo>
                        <a:pt x="558" y="278"/>
                        <a:pt x="558" y="278"/>
                        <a:pt x="558" y="278"/>
                      </a:cubicBezTo>
                      <a:cubicBezTo>
                        <a:pt x="565" y="278"/>
                        <a:pt x="570" y="272"/>
                        <a:pt x="570" y="266"/>
                      </a:cubicBezTo>
                      <a:cubicBezTo>
                        <a:pt x="570" y="12"/>
                        <a:pt x="570" y="12"/>
                        <a:pt x="570" y="12"/>
                      </a:cubicBezTo>
                      <a:cubicBezTo>
                        <a:pt x="570" y="6"/>
                        <a:pt x="565" y="0"/>
                        <a:pt x="558" y="0"/>
                      </a:cubicBezTo>
                      <a:close/>
                      <a:moveTo>
                        <a:pt x="119" y="243"/>
                      </a:moveTo>
                      <a:cubicBezTo>
                        <a:pt x="36" y="243"/>
                        <a:pt x="36" y="243"/>
                        <a:pt x="36" y="243"/>
                      </a:cubicBezTo>
                      <a:cubicBezTo>
                        <a:pt x="36" y="36"/>
                        <a:pt x="36" y="36"/>
                        <a:pt x="36" y="36"/>
                      </a:cubicBezTo>
                      <a:cubicBezTo>
                        <a:pt x="119" y="36"/>
                        <a:pt x="119" y="36"/>
                        <a:pt x="119" y="36"/>
                      </a:cubicBezTo>
                      <a:lnTo>
                        <a:pt x="119" y="243"/>
                      </a:lnTo>
                      <a:close/>
                      <a:moveTo>
                        <a:pt x="223" y="243"/>
                      </a:moveTo>
                      <a:cubicBezTo>
                        <a:pt x="139" y="243"/>
                        <a:pt x="139" y="243"/>
                        <a:pt x="139" y="243"/>
                      </a:cubicBezTo>
                      <a:cubicBezTo>
                        <a:pt x="139" y="36"/>
                        <a:pt x="139" y="36"/>
                        <a:pt x="139" y="36"/>
                      </a:cubicBezTo>
                      <a:cubicBezTo>
                        <a:pt x="223" y="36"/>
                        <a:pt x="223" y="36"/>
                        <a:pt x="223" y="36"/>
                      </a:cubicBezTo>
                      <a:lnTo>
                        <a:pt x="223" y="243"/>
                      </a:lnTo>
                      <a:close/>
                      <a:moveTo>
                        <a:pt x="328" y="243"/>
                      </a:moveTo>
                      <a:cubicBezTo>
                        <a:pt x="243" y="243"/>
                        <a:pt x="243" y="243"/>
                        <a:pt x="243" y="243"/>
                      </a:cubicBezTo>
                      <a:cubicBezTo>
                        <a:pt x="243" y="36"/>
                        <a:pt x="243" y="36"/>
                        <a:pt x="243" y="36"/>
                      </a:cubicBezTo>
                      <a:cubicBezTo>
                        <a:pt x="328" y="36"/>
                        <a:pt x="328" y="36"/>
                        <a:pt x="328" y="36"/>
                      </a:cubicBezTo>
                      <a:lnTo>
                        <a:pt x="328" y="243"/>
                      </a:lnTo>
                      <a:close/>
                      <a:moveTo>
                        <a:pt x="433" y="243"/>
                      </a:moveTo>
                      <a:cubicBezTo>
                        <a:pt x="348" y="243"/>
                        <a:pt x="348" y="243"/>
                        <a:pt x="348" y="243"/>
                      </a:cubicBezTo>
                      <a:cubicBezTo>
                        <a:pt x="348" y="36"/>
                        <a:pt x="348" y="36"/>
                        <a:pt x="348" y="36"/>
                      </a:cubicBezTo>
                      <a:cubicBezTo>
                        <a:pt x="433" y="36"/>
                        <a:pt x="433" y="36"/>
                        <a:pt x="433" y="36"/>
                      </a:cubicBezTo>
                      <a:lnTo>
                        <a:pt x="433" y="243"/>
                      </a:lnTo>
                      <a:close/>
                      <a:moveTo>
                        <a:pt x="536" y="243"/>
                      </a:moveTo>
                      <a:cubicBezTo>
                        <a:pt x="453" y="243"/>
                        <a:pt x="453" y="243"/>
                        <a:pt x="453" y="243"/>
                      </a:cubicBezTo>
                      <a:cubicBezTo>
                        <a:pt x="453" y="36"/>
                        <a:pt x="453" y="36"/>
                        <a:pt x="453" y="36"/>
                      </a:cubicBezTo>
                      <a:cubicBezTo>
                        <a:pt x="536" y="36"/>
                        <a:pt x="536" y="36"/>
                        <a:pt x="536" y="36"/>
                      </a:cubicBezTo>
                      <a:lnTo>
                        <a:pt x="536" y="24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3798917" y="2998350"/>
                <a:ext cx="666911" cy="484742"/>
                <a:chOff x="1007653" y="4726236"/>
                <a:chExt cx="1422072" cy="774685"/>
              </a:xfrm>
            </p:grpSpPr>
            <p:sp>
              <p:nvSpPr>
                <p:cNvPr id="56" name="Rectangle 55"/>
                <p:cNvSpPr/>
                <p:nvPr/>
              </p:nvSpPr>
              <p:spPr bwMode="gray">
                <a:xfrm>
                  <a:off x="1007653" y="4726236"/>
                  <a:ext cx="1422072" cy="774685"/>
                </a:xfrm>
                <a:prstGeom prst="rect">
                  <a:avLst/>
                </a:prstGeom>
                <a:solidFill>
                  <a:schemeClr val="tx1">
                    <a:lumMod val="60000"/>
                    <a:lumOff val="40000"/>
                  </a:schemeClr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lIns="63500" tIns="0" rIns="64800" bIns="0" rtlCol="0" anchor="ctr"/>
                <a:lstStyle/>
                <a:p>
                  <a:pPr algn="ctr">
                    <a:spcBef>
                      <a:spcPct val="0"/>
                    </a:spcBef>
                    <a:buClrTx/>
                    <a:buSzPct val="90000"/>
                  </a:pPr>
                  <a:endParaRPr lang="nl-NL" sz="16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7" name="Freeform 16"/>
                <p:cNvSpPr>
                  <a:spLocks noEditPoints="1"/>
                </p:cNvSpPr>
                <p:nvPr/>
              </p:nvSpPr>
              <p:spPr bwMode="auto">
                <a:xfrm>
                  <a:off x="1026949" y="4773753"/>
                  <a:ext cx="1377923" cy="672083"/>
                </a:xfrm>
                <a:custGeom>
                  <a:avLst/>
                  <a:gdLst>
                    <a:gd name="T0" fmla="*/ 558 w 570"/>
                    <a:gd name="T1" fmla="*/ 0 h 278"/>
                    <a:gd name="T2" fmla="*/ 12 w 570"/>
                    <a:gd name="T3" fmla="*/ 0 h 278"/>
                    <a:gd name="T4" fmla="*/ 0 w 570"/>
                    <a:gd name="T5" fmla="*/ 12 h 278"/>
                    <a:gd name="T6" fmla="*/ 0 w 570"/>
                    <a:gd name="T7" fmla="*/ 266 h 278"/>
                    <a:gd name="T8" fmla="*/ 12 w 570"/>
                    <a:gd name="T9" fmla="*/ 278 h 278"/>
                    <a:gd name="T10" fmla="*/ 558 w 570"/>
                    <a:gd name="T11" fmla="*/ 278 h 278"/>
                    <a:gd name="T12" fmla="*/ 570 w 570"/>
                    <a:gd name="T13" fmla="*/ 266 h 278"/>
                    <a:gd name="T14" fmla="*/ 570 w 570"/>
                    <a:gd name="T15" fmla="*/ 12 h 278"/>
                    <a:gd name="T16" fmla="*/ 558 w 570"/>
                    <a:gd name="T17" fmla="*/ 0 h 278"/>
                    <a:gd name="T18" fmla="*/ 119 w 570"/>
                    <a:gd name="T19" fmla="*/ 243 h 278"/>
                    <a:gd name="T20" fmla="*/ 36 w 570"/>
                    <a:gd name="T21" fmla="*/ 243 h 278"/>
                    <a:gd name="T22" fmla="*/ 36 w 570"/>
                    <a:gd name="T23" fmla="*/ 36 h 278"/>
                    <a:gd name="T24" fmla="*/ 119 w 570"/>
                    <a:gd name="T25" fmla="*/ 36 h 278"/>
                    <a:gd name="T26" fmla="*/ 119 w 570"/>
                    <a:gd name="T27" fmla="*/ 243 h 278"/>
                    <a:gd name="T28" fmla="*/ 223 w 570"/>
                    <a:gd name="T29" fmla="*/ 243 h 278"/>
                    <a:gd name="T30" fmla="*/ 139 w 570"/>
                    <a:gd name="T31" fmla="*/ 243 h 278"/>
                    <a:gd name="T32" fmla="*/ 139 w 570"/>
                    <a:gd name="T33" fmla="*/ 36 h 278"/>
                    <a:gd name="T34" fmla="*/ 223 w 570"/>
                    <a:gd name="T35" fmla="*/ 36 h 278"/>
                    <a:gd name="T36" fmla="*/ 223 w 570"/>
                    <a:gd name="T37" fmla="*/ 243 h 278"/>
                    <a:gd name="T38" fmla="*/ 328 w 570"/>
                    <a:gd name="T39" fmla="*/ 243 h 278"/>
                    <a:gd name="T40" fmla="*/ 243 w 570"/>
                    <a:gd name="T41" fmla="*/ 243 h 278"/>
                    <a:gd name="T42" fmla="*/ 243 w 570"/>
                    <a:gd name="T43" fmla="*/ 36 h 278"/>
                    <a:gd name="T44" fmla="*/ 328 w 570"/>
                    <a:gd name="T45" fmla="*/ 36 h 278"/>
                    <a:gd name="T46" fmla="*/ 328 w 570"/>
                    <a:gd name="T47" fmla="*/ 243 h 278"/>
                    <a:gd name="T48" fmla="*/ 433 w 570"/>
                    <a:gd name="T49" fmla="*/ 243 h 278"/>
                    <a:gd name="T50" fmla="*/ 348 w 570"/>
                    <a:gd name="T51" fmla="*/ 243 h 278"/>
                    <a:gd name="T52" fmla="*/ 348 w 570"/>
                    <a:gd name="T53" fmla="*/ 36 h 278"/>
                    <a:gd name="T54" fmla="*/ 433 w 570"/>
                    <a:gd name="T55" fmla="*/ 36 h 278"/>
                    <a:gd name="T56" fmla="*/ 433 w 570"/>
                    <a:gd name="T57" fmla="*/ 243 h 278"/>
                    <a:gd name="T58" fmla="*/ 536 w 570"/>
                    <a:gd name="T59" fmla="*/ 243 h 278"/>
                    <a:gd name="T60" fmla="*/ 453 w 570"/>
                    <a:gd name="T61" fmla="*/ 243 h 278"/>
                    <a:gd name="T62" fmla="*/ 453 w 570"/>
                    <a:gd name="T63" fmla="*/ 36 h 278"/>
                    <a:gd name="T64" fmla="*/ 536 w 570"/>
                    <a:gd name="T65" fmla="*/ 36 h 278"/>
                    <a:gd name="T66" fmla="*/ 536 w 570"/>
                    <a:gd name="T67" fmla="*/ 243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70" h="278">
                      <a:moveTo>
                        <a:pt x="558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0" y="6"/>
                        <a:pt x="0" y="12"/>
                      </a:cubicBezTo>
                      <a:cubicBezTo>
                        <a:pt x="0" y="266"/>
                        <a:pt x="0" y="266"/>
                        <a:pt x="0" y="266"/>
                      </a:cubicBezTo>
                      <a:cubicBezTo>
                        <a:pt x="0" y="272"/>
                        <a:pt x="6" y="278"/>
                        <a:pt x="12" y="278"/>
                      </a:cubicBezTo>
                      <a:cubicBezTo>
                        <a:pt x="558" y="278"/>
                        <a:pt x="558" y="278"/>
                        <a:pt x="558" y="278"/>
                      </a:cubicBezTo>
                      <a:cubicBezTo>
                        <a:pt x="565" y="278"/>
                        <a:pt x="570" y="272"/>
                        <a:pt x="570" y="266"/>
                      </a:cubicBezTo>
                      <a:cubicBezTo>
                        <a:pt x="570" y="12"/>
                        <a:pt x="570" y="12"/>
                        <a:pt x="570" y="12"/>
                      </a:cubicBezTo>
                      <a:cubicBezTo>
                        <a:pt x="570" y="6"/>
                        <a:pt x="565" y="0"/>
                        <a:pt x="558" y="0"/>
                      </a:cubicBezTo>
                      <a:close/>
                      <a:moveTo>
                        <a:pt x="119" y="243"/>
                      </a:moveTo>
                      <a:cubicBezTo>
                        <a:pt x="36" y="243"/>
                        <a:pt x="36" y="243"/>
                        <a:pt x="36" y="243"/>
                      </a:cubicBezTo>
                      <a:cubicBezTo>
                        <a:pt x="36" y="36"/>
                        <a:pt x="36" y="36"/>
                        <a:pt x="36" y="36"/>
                      </a:cubicBezTo>
                      <a:cubicBezTo>
                        <a:pt x="119" y="36"/>
                        <a:pt x="119" y="36"/>
                        <a:pt x="119" y="36"/>
                      </a:cubicBezTo>
                      <a:lnTo>
                        <a:pt x="119" y="243"/>
                      </a:lnTo>
                      <a:close/>
                      <a:moveTo>
                        <a:pt x="223" y="243"/>
                      </a:moveTo>
                      <a:cubicBezTo>
                        <a:pt x="139" y="243"/>
                        <a:pt x="139" y="243"/>
                        <a:pt x="139" y="243"/>
                      </a:cubicBezTo>
                      <a:cubicBezTo>
                        <a:pt x="139" y="36"/>
                        <a:pt x="139" y="36"/>
                        <a:pt x="139" y="36"/>
                      </a:cubicBezTo>
                      <a:cubicBezTo>
                        <a:pt x="223" y="36"/>
                        <a:pt x="223" y="36"/>
                        <a:pt x="223" y="36"/>
                      </a:cubicBezTo>
                      <a:lnTo>
                        <a:pt x="223" y="243"/>
                      </a:lnTo>
                      <a:close/>
                      <a:moveTo>
                        <a:pt x="328" y="243"/>
                      </a:moveTo>
                      <a:cubicBezTo>
                        <a:pt x="243" y="243"/>
                        <a:pt x="243" y="243"/>
                        <a:pt x="243" y="243"/>
                      </a:cubicBezTo>
                      <a:cubicBezTo>
                        <a:pt x="243" y="36"/>
                        <a:pt x="243" y="36"/>
                        <a:pt x="243" y="36"/>
                      </a:cubicBezTo>
                      <a:cubicBezTo>
                        <a:pt x="328" y="36"/>
                        <a:pt x="328" y="36"/>
                        <a:pt x="328" y="36"/>
                      </a:cubicBezTo>
                      <a:lnTo>
                        <a:pt x="328" y="243"/>
                      </a:lnTo>
                      <a:close/>
                      <a:moveTo>
                        <a:pt x="433" y="243"/>
                      </a:moveTo>
                      <a:cubicBezTo>
                        <a:pt x="348" y="243"/>
                        <a:pt x="348" y="243"/>
                        <a:pt x="348" y="243"/>
                      </a:cubicBezTo>
                      <a:cubicBezTo>
                        <a:pt x="348" y="36"/>
                        <a:pt x="348" y="36"/>
                        <a:pt x="348" y="36"/>
                      </a:cubicBezTo>
                      <a:cubicBezTo>
                        <a:pt x="433" y="36"/>
                        <a:pt x="433" y="36"/>
                        <a:pt x="433" y="36"/>
                      </a:cubicBezTo>
                      <a:lnTo>
                        <a:pt x="433" y="243"/>
                      </a:lnTo>
                      <a:close/>
                      <a:moveTo>
                        <a:pt x="536" y="243"/>
                      </a:moveTo>
                      <a:cubicBezTo>
                        <a:pt x="453" y="243"/>
                        <a:pt x="453" y="243"/>
                        <a:pt x="453" y="243"/>
                      </a:cubicBezTo>
                      <a:cubicBezTo>
                        <a:pt x="453" y="36"/>
                        <a:pt x="453" y="36"/>
                        <a:pt x="453" y="36"/>
                      </a:cubicBezTo>
                      <a:cubicBezTo>
                        <a:pt x="536" y="36"/>
                        <a:pt x="536" y="36"/>
                        <a:pt x="536" y="36"/>
                      </a:cubicBezTo>
                      <a:lnTo>
                        <a:pt x="536" y="24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3964302" y="3166491"/>
                <a:ext cx="666911" cy="484742"/>
                <a:chOff x="1007653" y="4726236"/>
                <a:chExt cx="1422072" cy="774685"/>
              </a:xfrm>
            </p:grpSpPr>
            <p:sp>
              <p:nvSpPr>
                <p:cNvPr id="59" name="Rectangle 58"/>
                <p:cNvSpPr/>
                <p:nvPr/>
              </p:nvSpPr>
              <p:spPr bwMode="gray">
                <a:xfrm>
                  <a:off x="1007653" y="4726236"/>
                  <a:ext cx="1422072" cy="774685"/>
                </a:xfrm>
                <a:prstGeom prst="rect">
                  <a:avLst/>
                </a:prstGeom>
                <a:solidFill>
                  <a:schemeClr val="tx1">
                    <a:lumMod val="60000"/>
                    <a:lumOff val="40000"/>
                  </a:schemeClr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lIns="63500" tIns="0" rIns="64800" bIns="0" rtlCol="0" anchor="ctr"/>
                <a:lstStyle/>
                <a:p>
                  <a:pPr algn="ctr">
                    <a:spcBef>
                      <a:spcPct val="0"/>
                    </a:spcBef>
                    <a:buClrTx/>
                    <a:buSzPct val="90000"/>
                  </a:pPr>
                  <a:endParaRPr lang="nl-NL" sz="16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0" name="Freeform 16"/>
                <p:cNvSpPr>
                  <a:spLocks noEditPoints="1"/>
                </p:cNvSpPr>
                <p:nvPr/>
              </p:nvSpPr>
              <p:spPr bwMode="auto">
                <a:xfrm>
                  <a:off x="1026949" y="4773753"/>
                  <a:ext cx="1377923" cy="672083"/>
                </a:xfrm>
                <a:custGeom>
                  <a:avLst/>
                  <a:gdLst>
                    <a:gd name="T0" fmla="*/ 558 w 570"/>
                    <a:gd name="T1" fmla="*/ 0 h 278"/>
                    <a:gd name="T2" fmla="*/ 12 w 570"/>
                    <a:gd name="T3" fmla="*/ 0 h 278"/>
                    <a:gd name="T4" fmla="*/ 0 w 570"/>
                    <a:gd name="T5" fmla="*/ 12 h 278"/>
                    <a:gd name="T6" fmla="*/ 0 w 570"/>
                    <a:gd name="T7" fmla="*/ 266 h 278"/>
                    <a:gd name="T8" fmla="*/ 12 w 570"/>
                    <a:gd name="T9" fmla="*/ 278 h 278"/>
                    <a:gd name="T10" fmla="*/ 558 w 570"/>
                    <a:gd name="T11" fmla="*/ 278 h 278"/>
                    <a:gd name="T12" fmla="*/ 570 w 570"/>
                    <a:gd name="T13" fmla="*/ 266 h 278"/>
                    <a:gd name="T14" fmla="*/ 570 w 570"/>
                    <a:gd name="T15" fmla="*/ 12 h 278"/>
                    <a:gd name="T16" fmla="*/ 558 w 570"/>
                    <a:gd name="T17" fmla="*/ 0 h 278"/>
                    <a:gd name="T18" fmla="*/ 119 w 570"/>
                    <a:gd name="T19" fmla="*/ 243 h 278"/>
                    <a:gd name="T20" fmla="*/ 36 w 570"/>
                    <a:gd name="T21" fmla="*/ 243 h 278"/>
                    <a:gd name="T22" fmla="*/ 36 w 570"/>
                    <a:gd name="T23" fmla="*/ 36 h 278"/>
                    <a:gd name="T24" fmla="*/ 119 w 570"/>
                    <a:gd name="T25" fmla="*/ 36 h 278"/>
                    <a:gd name="T26" fmla="*/ 119 w 570"/>
                    <a:gd name="T27" fmla="*/ 243 h 278"/>
                    <a:gd name="T28" fmla="*/ 223 w 570"/>
                    <a:gd name="T29" fmla="*/ 243 h 278"/>
                    <a:gd name="T30" fmla="*/ 139 w 570"/>
                    <a:gd name="T31" fmla="*/ 243 h 278"/>
                    <a:gd name="T32" fmla="*/ 139 w 570"/>
                    <a:gd name="T33" fmla="*/ 36 h 278"/>
                    <a:gd name="T34" fmla="*/ 223 w 570"/>
                    <a:gd name="T35" fmla="*/ 36 h 278"/>
                    <a:gd name="T36" fmla="*/ 223 w 570"/>
                    <a:gd name="T37" fmla="*/ 243 h 278"/>
                    <a:gd name="T38" fmla="*/ 328 w 570"/>
                    <a:gd name="T39" fmla="*/ 243 h 278"/>
                    <a:gd name="T40" fmla="*/ 243 w 570"/>
                    <a:gd name="T41" fmla="*/ 243 h 278"/>
                    <a:gd name="T42" fmla="*/ 243 w 570"/>
                    <a:gd name="T43" fmla="*/ 36 h 278"/>
                    <a:gd name="T44" fmla="*/ 328 w 570"/>
                    <a:gd name="T45" fmla="*/ 36 h 278"/>
                    <a:gd name="T46" fmla="*/ 328 w 570"/>
                    <a:gd name="T47" fmla="*/ 243 h 278"/>
                    <a:gd name="T48" fmla="*/ 433 w 570"/>
                    <a:gd name="T49" fmla="*/ 243 h 278"/>
                    <a:gd name="T50" fmla="*/ 348 w 570"/>
                    <a:gd name="T51" fmla="*/ 243 h 278"/>
                    <a:gd name="T52" fmla="*/ 348 w 570"/>
                    <a:gd name="T53" fmla="*/ 36 h 278"/>
                    <a:gd name="T54" fmla="*/ 433 w 570"/>
                    <a:gd name="T55" fmla="*/ 36 h 278"/>
                    <a:gd name="T56" fmla="*/ 433 w 570"/>
                    <a:gd name="T57" fmla="*/ 243 h 278"/>
                    <a:gd name="T58" fmla="*/ 536 w 570"/>
                    <a:gd name="T59" fmla="*/ 243 h 278"/>
                    <a:gd name="T60" fmla="*/ 453 w 570"/>
                    <a:gd name="T61" fmla="*/ 243 h 278"/>
                    <a:gd name="T62" fmla="*/ 453 w 570"/>
                    <a:gd name="T63" fmla="*/ 36 h 278"/>
                    <a:gd name="T64" fmla="*/ 536 w 570"/>
                    <a:gd name="T65" fmla="*/ 36 h 278"/>
                    <a:gd name="T66" fmla="*/ 536 w 570"/>
                    <a:gd name="T67" fmla="*/ 243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70" h="278">
                      <a:moveTo>
                        <a:pt x="558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0" y="6"/>
                        <a:pt x="0" y="12"/>
                      </a:cubicBezTo>
                      <a:cubicBezTo>
                        <a:pt x="0" y="266"/>
                        <a:pt x="0" y="266"/>
                        <a:pt x="0" y="266"/>
                      </a:cubicBezTo>
                      <a:cubicBezTo>
                        <a:pt x="0" y="272"/>
                        <a:pt x="6" y="278"/>
                        <a:pt x="12" y="278"/>
                      </a:cubicBezTo>
                      <a:cubicBezTo>
                        <a:pt x="558" y="278"/>
                        <a:pt x="558" y="278"/>
                        <a:pt x="558" y="278"/>
                      </a:cubicBezTo>
                      <a:cubicBezTo>
                        <a:pt x="565" y="278"/>
                        <a:pt x="570" y="272"/>
                        <a:pt x="570" y="266"/>
                      </a:cubicBezTo>
                      <a:cubicBezTo>
                        <a:pt x="570" y="12"/>
                        <a:pt x="570" y="12"/>
                        <a:pt x="570" y="12"/>
                      </a:cubicBezTo>
                      <a:cubicBezTo>
                        <a:pt x="570" y="6"/>
                        <a:pt x="565" y="0"/>
                        <a:pt x="558" y="0"/>
                      </a:cubicBezTo>
                      <a:close/>
                      <a:moveTo>
                        <a:pt x="119" y="243"/>
                      </a:moveTo>
                      <a:cubicBezTo>
                        <a:pt x="36" y="243"/>
                        <a:pt x="36" y="243"/>
                        <a:pt x="36" y="243"/>
                      </a:cubicBezTo>
                      <a:cubicBezTo>
                        <a:pt x="36" y="36"/>
                        <a:pt x="36" y="36"/>
                        <a:pt x="36" y="36"/>
                      </a:cubicBezTo>
                      <a:cubicBezTo>
                        <a:pt x="119" y="36"/>
                        <a:pt x="119" y="36"/>
                        <a:pt x="119" y="36"/>
                      </a:cubicBezTo>
                      <a:lnTo>
                        <a:pt x="119" y="243"/>
                      </a:lnTo>
                      <a:close/>
                      <a:moveTo>
                        <a:pt x="223" y="243"/>
                      </a:moveTo>
                      <a:cubicBezTo>
                        <a:pt x="139" y="243"/>
                        <a:pt x="139" y="243"/>
                        <a:pt x="139" y="243"/>
                      </a:cubicBezTo>
                      <a:cubicBezTo>
                        <a:pt x="139" y="36"/>
                        <a:pt x="139" y="36"/>
                        <a:pt x="139" y="36"/>
                      </a:cubicBezTo>
                      <a:cubicBezTo>
                        <a:pt x="223" y="36"/>
                        <a:pt x="223" y="36"/>
                        <a:pt x="223" y="36"/>
                      </a:cubicBezTo>
                      <a:lnTo>
                        <a:pt x="223" y="243"/>
                      </a:lnTo>
                      <a:close/>
                      <a:moveTo>
                        <a:pt x="328" y="243"/>
                      </a:moveTo>
                      <a:cubicBezTo>
                        <a:pt x="243" y="243"/>
                        <a:pt x="243" y="243"/>
                        <a:pt x="243" y="243"/>
                      </a:cubicBezTo>
                      <a:cubicBezTo>
                        <a:pt x="243" y="36"/>
                        <a:pt x="243" y="36"/>
                        <a:pt x="243" y="36"/>
                      </a:cubicBezTo>
                      <a:cubicBezTo>
                        <a:pt x="328" y="36"/>
                        <a:pt x="328" y="36"/>
                        <a:pt x="328" y="36"/>
                      </a:cubicBezTo>
                      <a:lnTo>
                        <a:pt x="328" y="243"/>
                      </a:lnTo>
                      <a:close/>
                      <a:moveTo>
                        <a:pt x="433" y="243"/>
                      </a:moveTo>
                      <a:cubicBezTo>
                        <a:pt x="348" y="243"/>
                        <a:pt x="348" y="243"/>
                        <a:pt x="348" y="243"/>
                      </a:cubicBezTo>
                      <a:cubicBezTo>
                        <a:pt x="348" y="36"/>
                        <a:pt x="348" y="36"/>
                        <a:pt x="348" y="36"/>
                      </a:cubicBezTo>
                      <a:cubicBezTo>
                        <a:pt x="433" y="36"/>
                        <a:pt x="433" y="36"/>
                        <a:pt x="433" y="36"/>
                      </a:cubicBezTo>
                      <a:lnTo>
                        <a:pt x="433" y="243"/>
                      </a:lnTo>
                      <a:close/>
                      <a:moveTo>
                        <a:pt x="536" y="243"/>
                      </a:moveTo>
                      <a:cubicBezTo>
                        <a:pt x="453" y="243"/>
                        <a:pt x="453" y="243"/>
                        <a:pt x="453" y="243"/>
                      </a:cubicBezTo>
                      <a:cubicBezTo>
                        <a:pt x="453" y="36"/>
                        <a:pt x="453" y="36"/>
                        <a:pt x="453" y="36"/>
                      </a:cubicBezTo>
                      <a:cubicBezTo>
                        <a:pt x="536" y="36"/>
                        <a:pt x="536" y="36"/>
                        <a:pt x="536" y="36"/>
                      </a:cubicBezTo>
                      <a:lnTo>
                        <a:pt x="536" y="24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1" name="TextBox 60"/>
            <p:cNvSpPr txBox="1"/>
            <p:nvPr/>
          </p:nvSpPr>
          <p:spPr bwMode="auto">
            <a:xfrm>
              <a:off x="4671381" y="2957691"/>
              <a:ext cx="883215" cy="4924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600" dirty="0" smtClean="0">
                  <a:solidFill>
                    <a:schemeClr val="tx1">
                      <a:alpha val="99000"/>
                    </a:schemeClr>
                  </a:solidFill>
                  <a:latin typeface="Segoe UI Light" pitchFamily="34" charset="0"/>
                </a:rPr>
                <a:t>Storage Queues</a:t>
              </a:r>
              <a:endParaRPr lang="nl-NL" sz="1600" dirty="0">
                <a:solidFill>
                  <a:schemeClr val="tx1">
                    <a:alpha val="99000"/>
                  </a:schemeClr>
                </a:solidFill>
                <a:latin typeface="Segoe UI Light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 bwMode="auto">
          <a:xfrm>
            <a:off x="1736094" y="2201174"/>
            <a:ext cx="656028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nl-NL" sz="1600" dirty="0" smtClean="0">
                <a:solidFill>
                  <a:schemeClr val="tx1">
                    <a:alpha val="99000"/>
                  </a:schemeClr>
                </a:solidFill>
                <a:latin typeface="Segoe UI Light" pitchFamily="34" charset="0"/>
              </a:rPr>
              <a:t>events</a:t>
            </a:r>
            <a:endParaRPr lang="nl-NL" sz="1600" dirty="0">
              <a:solidFill>
                <a:schemeClr val="tx1">
                  <a:alpha val="99000"/>
                </a:schemeClr>
              </a:solidFill>
              <a:latin typeface="Segoe UI Light" pitchFamily="34" charset="0"/>
            </a:endParaRPr>
          </a:p>
        </p:txBody>
      </p:sp>
      <p:sp>
        <p:nvSpPr>
          <p:cNvPr id="64" name="TextBox 63"/>
          <p:cNvSpPr txBox="1"/>
          <p:nvPr/>
        </p:nvSpPr>
        <p:spPr bwMode="auto">
          <a:xfrm>
            <a:off x="4960938" y="1608620"/>
            <a:ext cx="656028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nl-NL" sz="1600" dirty="0" smtClean="0">
                <a:solidFill>
                  <a:schemeClr val="tx1">
                    <a:alpha val="99000"/>
                  </a:schemeClr>
                </a:solidFill>
                <a:latin typeface="Segoe UI Light" pitchFamily="34" charset="0"/>
              </a:rPr>
              <a:t>Audit </a:t>
            </a:r>
            <a:endParaRPr lang="nl-NL" sz="1600" dirty="0">
              <a:solidFill>
                <a:schemeClr val="tx1">
                  <a:alpha val="99000"/>
                </a:schemeClr>
              </a:solidFill>
              <a:latin typeface="Segoe UI Light" pitchFamily="34" charset="0"/>
            </a:endParaRPr>
          </a:p>
        </p:txBody>
      </p:sp>
      <p:sp>
        <p:nvSpPr>
          <p:cNvPr id="65" name="TextBox 64"/>
          <p:cNvSpPr txBox="1"/>
          <p:nvPr/>
        </p:nvSpPr>
        <p:spPr bwMode="auto">
          <a:xfrm>
            <a:off x="21867" y="1372434"/>
            <a:ext cx="1498787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nl-NL" sz="1600" dirty="0" smtClean="0">
                <a:solidFill>
                  <a:schemeClr val="tx1">
                    <a:alpha val="99000"/>
                  </a:schemeClr>
                </a:solidFill>
                <a:latin typeface="Segoe UI Light" pitchFamily="34" charset="0"/>
              </a:rPr>
              <a:t>Progress Apama</a:t>
            </a:r>
            <a:endParaRPr lang="nl-NL" sz="1600" dirty="0">
              <a:solidFill>
                <a:schemeClr val="tx1">
                  <a:alpha val="99000"/>
                </a:schemeClr>
              </a:solidFill>
              <a:latin typeface="Segoe UI Light" pitchFamily="34" charset="0"/>
            </a:endParaRPr>
          </a:p>
        </p:txBody>
      </p:sp>
      <p:sp>
        <p:nvSpPr>
          <p:cNvPr id="66" name="TextBox 65"/>
          <p:cNvSpPr txBox="1"/>
          <p:nvPr/>
        </p:nvSpPr>
        <p:spPr bwMode="auto">
          <a:xfrm>
            <a:off x="1736094" y="2578456"/>
            <a:ext cx="9336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nl-NL" sz="1600" dirty="0" smtClean="0">
                <a:solidFill>
                  <a:schemeClr val="tx1">
                    <a:alpha val="99000"/>
                  </a:schemeClr>
                </a:solidFill>
                <a:latin typeface="Segoe UI Light" pitchFamily="34" charset="0"/>
              </a:rPr>
              <a:t>RitInfo &amp; SensorInfo</a:t>
            </a:r>
            <a:endParaRPr lang="nl-NL" sz="1600" dirty="0">
              <a:solidFill>
                <a:schemeClr val="tx1">
                  <a:alpha val="99000"/>
                </a:schemeClr>
              </a:solidFill>
              <a:latin typeface="Segoe UI Light" pitchFamily="34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 bwMode="gray">
          <a:xfrm>
            <a:off x="1473200" y="1831216"/>
            <a:ext cx="2155410" cy="0"/>
          </a:xfrm>
          <a:prstGeom prst="straightConnector1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/>
          </a:ln>
          <a:effectLst/>
        </p:spPr>
      </p:cxnSp>
      <p:sp>
        <p:nvSpPr>
          <p:cNvPr id="69" name="TextBox 68"/>
          <p:cNvSpPr txBox="1"/>
          <p:nvPr/>
        </p:nvSpPr>
        <p:spPr bwMode="auto">
          <a:xfrm>
            <a:off x="1918579" y="1502676"/>
            <a:ext cx="1498787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nl-NL" sz="1600" dirty="0" smtClean="0">
                <a:solidFill>
                  <a:schemeClr val="tx1">
                    <a:alpha val="99000"/>
                  </a:schemeClr>
                </a:solidFill>
                <a:latin typeface="Segoe UI Light" pitchFamily="34" charset="0"/>
              </a:rPr>
              <a:t>Correlated data</a:t>
            </a:r>
            <a:endParaRPr lang="nl-NL" sz="1600" dirty="0">
              <a:solidFill>
                <a:schemeClr val="tx1">
                  <a:alpha val="99000"/>
                </a:schemeClr>
              </a:solidFill>
              <a:latin typeface="Segoe UI Light" pitchFamily="34" charset="0"/>
            </a:endParaRPr>
          </a:p>
        </p:txBody>
      </p:sp>
      <p:sp>
        <p:nvSpPr>
          <p:cNvPr id="70" name="Rectangle 69"/>
          <p:cNvSpPr/>
          <p:nvPr/>
        </p:nvSpPr>
        <p:spPr bwMode="gray">
          <a:xfrm>
            <a:off x="1224342" y="1672508"/>
            <a:ext cx="248858" cy="774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vert270"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r>
              <a:rPr lang="nl-NL" sz="1600" b="1" dirty="0" smtClean="0">
                <a:cs typeface="Arial" pitchFamily="34" charset="0"/>
              </a:rPr>
              <a:t>API</a:t>
            </a:r>
            <a:endParaRPr lang="nl-NL" sz="1600" b="1" dirty="0"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 bwMode="auto">
          <a:xfrm>
            <a:off x="1993932" y="5049597"/>
            <a:ext cx="933698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nl-NL" sz="1600" dirty="0" smtClean="0">
                <a:solidFill>
                  <a:schemeClr val="tx1">
                    <a:alpha val="99000"/>
                  </a:schemeClr>
                </a:solidFill>
                <a:latin typeface="Segoe UI Light" pitchFamily="34" charset="0"/>
              </a:rPr>
              <a:t>RitInfo</a:t>
            </a:r>
            <a:endParaRPr lang="nl-NL" sz="1600" dirty="0">
              <a:solidFill>
                <a:schemeClr val="tx1">
                  <a:alpha val="99000"/>
                </a:schemeClr>
              </a:solidFill>
              <a:latin typeface="Segoe UI Light" pitchFamily="34" charset="0"/>
            </a:endParaRPr>
          </a:p>
        </p:txBody>
      </p:sp>
      <p:sp>
        <p:nvSpPr>
          <p:cNvPr id="74" name="TextBox 73"/>
          <p:cNvSpPr txBox="1"/>
          <p:nvPr/>
        </p:nvSpPr>
        <p:spPr bwMode="auto">
          <a:xfrm>
            <a:off x="4089746" y="5295818"/>
            <a:ext cx="933698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nl-NL" sz="1600" dirty="0" smtClean="0">
                <a:solidFill>
                  <a:schemeClr val="tx1">
                    <a:alpha val="99000"/>
                  </a:schemeClr>
                </a:solidFill>
                <a:latin typeface="Segoe UI Light" pitchFamily="34" charset="0"/>
              </a:rPr>
              <a:t>SensorInfo</a:t>
            </a:r>
            <a:endParaRPr lang="nl-NL" sz="1600" dirty="0">
              <a:solidFill>
                <a:schemeClr val="tx1">
                  <a:alpha val="99000"/>
                </a:schemeClr>
              </a:solidFill>
              <a:latin typeface="Segoe UI Light" pitchFamily="34" charset="0"/>
            </a:endParaRPr>
          </a:p>
        </p:txBody>
      </p:sp>
      <p:sp>
        <p:nvSpPr>
          <p:cNvPr id="75" name="TextBox 74"/>
          <p:cNvSpPr txBox="1"/>
          <p:nvPr/>
        </p:nvSpPr>
        <p:spPr bwMode="auto">
          <a:xfrm>
            <a:off x="149691" y="2595603"/>
            <a:ext cx="803149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nl-NL" sz="1600" dirty="0" smtClean="0">
                <a:solidFill>
                  <a:schemeClr val="tx1">
                    <a:alpha val="99000"/>
                  </a:schemeClr>
                </a:solidFill>
                <a:latin typeface="Segoe UI Light" pitchFamily="34" charset="0"/>
              </a:rPr>
              <a:t>Azure VM 2-core</a:t>
            </a:r>
            <a:endParaRPr lang="nl-NL" sz="1600" dirty="0">
              <a:solidFill>
                <a:schemeClr val="tx1">
                  <a:alpha val="99000"/>
                </a:schemeClr>
              </a:solidFill>
              <a:latin typeface="Segoe UI Light" pitchFamily="34" charset="0"/>
            </a:endParaRPr>
          </a:p>
        </p:txBody>
      </p:sp>
      <p:cxnSp>
        <p:nvCxnSpPr>
          <p:cNvPr id="72" name="Elbow Connector 71"/>
          <p:cNvCxnSpPr>
            <a:endCxn id="8" idx="2"/>
          </p:cNvCxnSpPr>
          <p:nvPr/>
        </p:nvCxnSpPr>
        <p:spPr bwMode="gray">
          <a:xfrm flipV="1">
            <a:off x="4746225" y="1419706"/>
            <a:ext cx="1211510" cy="1023623"/>
          </a:xfrm>
          <a:prstGeom prst="bentConnector2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/>
          </a:ln>
          <a:effectLst/>
        </p:spPr>
      </p:cxnSp>
      <p:sp>
        <p:nvSpPr>
          <p:cNvPr id="80" name="TextBox 79"/>
          <p:cNvSpPr txBox="1"/>
          <p:nvPr/>
        </p:nvSpPr>
        <p:spPr bwMode="auto">
          <a:xfrm>
            <a:off x="5226582" y="2285098"/>
            <a:ext cx="656028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nl-NL" sz="1600" dirty="0" smtClean="0">
                <a:solidFill>
                  <a:schemeClr val="tx1">
                    <a:alpha val="99000"/>
                  </a:schemeClr>
                </a:solidFill>
                <a:latin typeface="Segoe UI Light" pitchFamily="34" charset="0"/>
              </a:rPr>
              <a:t>History</a:t>
            </a:r>
            <a:endParaRPr lang="nl-NL" sz="1600" dirty="0">
              <a:solidFill>
                <a:schemeClr val="tx1">
                  <a:alpha val="99000"/>
                </a:schemeClr>
              </a:solidFill>
              <a:latin typeface="Segoe UI Light" pitchFamily="34" charset="0"/>
            </a:endParaRPr>
          </a:p>
        </p:txBody>
      </p:sp>
      <p:sp>
        <p:nvSpPr>
          <p:cNvPr id="82" name="Rounded Rectangle 81"/>
          <p:cNvSpPr/>
          <p:nvPr/>
        </p:nvSpPr>
        <p:spPr bwMode="gray">
          <a:xfrm>
            <a:off x="1473200" y="3483092"/>
            <a:ext cx="4241800" cy="2854208"/>
          </a:xfrm>
          <a:prstGeom prst="roundRect">
            <a:avLst/>
          </a:prstGeom>
          <a:solidFill>
            <a:schemeClr val="accent1">
              <a:alpha val="53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t"/>
          <a:lstStyle/>
          <a:p>
            <a:pPr>
              <a:spcBef>
                <a:spcPct val="0"/>
              </a:spcBef>
              <a:buClrTx/>
              <a:buSzPct val="90000"/>
            </a:pPr>
            <a:r>
              <a:rPr lang="nl-NL" sz="1600" dirty="0">
                <a:solidFill>
                  <a:schemeClr val="tx1">
                    <a:alpha val="99000"/>
                  </a:schemeClr>
                </a:solidFill>
                <a:latin typeface="Segoe UI Light" pitchFamily="34" charset="0"/>
              </a:rPr>
              <a:t>Virtual</a:t>
            </a:r>
            <a:r>
              <a:rPr lang="nl-NL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nl-NL" sz="1600" dirty="0">
                <a:solidFill>
                  <a:schemeClr val="tx1">
                    <a:alpha val="99000"/>
                  </a:schemeClr>
                </a:solidFill>
                <a:latin typeface="Segoe UI Light" pitchFamily="34" charset="0"/>
              </a:rPr>
              <a:t>Network</a:t>
            </a:r>
          </a:p>
        </p:txBody>
      </p:sp>
      <p:sp>
        <p:nvSpPr>
          <p:cNvPr id="85" name="Rounded Rectangle 84"/>
          <p:cNvSpPr/>
          <p:nvPr/>
        </p:nvSpPr>
        <p:spPr bwMode="gray">
          <a:xfrm>
            <a:off x="3298928" y="316185"/>
            <a:ext cx="2861451" cy="3376410"/>
          </a:xfrm>
          <a:prstGeom prst="roundRect">
            <a:avLst/>
          </a:prstGeom>
          <a:solidFill>
            <a:schemeClr val="accent1">
              <a:alpha val="53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endParaRPr lang="nl-NL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6" name="Rounded Rectangle 85"/>
          <p:cNvSpPr/>
          <p:nvPr/>
        </p:nvSpPr>
        <p:spPr bwMode="gray">
          <a:xfrm>
            <a:off x="5932005" y="0"/>
            <a:ext cx="2861451" cy="6337300"/>
          </a:xfrm>
          <a:prstGeom prst="roundRect">
            <a:avLst/>
          </a:prstGeom>
          <a:solidFill>
            <a:schemeClr val="accent1">
              <a:alpha val="53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endParaRPr lang="nl-NL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7" name="Rounded Rectangle 86"/>
          <p:cNvSpPr/>
          <p:nvPr/>
        </p:nvSpPr>
        <p:spPr bwMode="gray">
          <a:xfrm>
            <a:off x="-38428" y="813823"/>
            <a:ext cx="4874514" cy="2372318"/>
          </a:xfrm>
          <a:prstGeom prst="roundRect">
            <a:avLst/>
          </a:prstGeom>
          <a:solidFill>
            <a:schemeClr val="accent1">
              <a:alpha val="53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endParaRPr lang="nl-NL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55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6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0.11128 -0.1467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-733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56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-0.03576 -0.11135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" y="-557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0" grpId="0" animBg="1"/>
      <p:bldP spid="46" grpId="0"/>
      <p:bldP spid="47" grpId="0"/>
      <p:bldP spid="48" grpId="0"/>
      <p:bldP spid="62" grpId="0"/>
      <p:bldP spid="64" grpId="0"/>
      <p:bldP spid="65" grpId="0"/>
      <p:bldP spid="66" grpId="0"/>
      <p:bldP spid="69" grpId="0"/>
      <p:bldP spid="70" grpId="0"/>
      <p:bldP spid="73" grpId="0"/>
      <p:bldP spid="73" grpId="1"/>
      <p:bldP spid="74" grpId="0"/>
      <p:bldP spid="74" grpId="1"/>
      <p:bldP spid="75" grpId="0"/>
      <p:bldP spid="80" grpId="0"/>
      <p:bldP spid="82" grpId="0" animBg="1"/>
      <p:bldP spid="82" grpId="1" animBg="1"/>
      <p:bldP spid="85" grpId="0" animBg="1"/>
      <p:bldP spid="85" grpId="1" animBg="1"/>
      <p:bldP spid="86" grpId="0" animBg="1"/>
      <p:bldP spid="87" grpId="0" animBg="1"/>
      <p:bldP spid="8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7256A6D7-9A26-47CA-A0F4-D6F42F1656C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 descr="TreinInformatie TBO.jpg"/>
          <p:cNvPicPr>
            <a:picLocks noChangeAspect="1"/>
          </p:cNvPicPr>
          <p:nvPr/>
        </p:nvPicPr>
        <p:blipFill>
          <a:blip r:embed="rId3" cstate="print"/>
          <a:srcRect r="9802"/>
          <a:stretch>
            <a:fillRect/>
          </a:stretch>
        </p:blipFill>
        <p:spPr>
          <a:xfrm>
            <a:off x="0" y="206821"/>
            <a:ext cx="9157290" cy="6150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Summary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Strong combination of PaaS and IaaS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Used Cloud Services, Storage (queues, blob and tables), Cache, Virtual 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Experimented with SQL Database, Reporting, Service Bus, Push Notifications, SignalR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Setting up VPN device can be awkward, take time for it but it was stable for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Use Cache to speed things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Experiment and play a lot!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Lot of exposure </a:t>
            </a:r>
            <a:r>
              <a:rPr lang="nl-NL" dirty="0"/>
              <a:t>(NOS journaal) </a:t>
            </a:r>
            <a:r>
              <a:rPr lang="nl-NL" dirty="0" smtClean="0"/>
              <a:t>and nominations/awards (TIMMIE award)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F34EA3DC-437E-48A3-9A5E-59646FF3E00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2342E-A925-4C6F-AB94-D088F44AE6D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074" name="Picture 2" descr="https://pbs.twimg.com/media/Bc_wngNCQAA3Ti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2951162"/>
            <a:ext cx="57150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065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199" y="1447800"/>
            <a:ext cx="8067675" cy="4640262"/>
          </a:xfrm>
          <a:prstGeom prst="rect">
            <a:avLst/>
          </a:prstGeom>
        </p:spPr>
        <p:txBody>
          <a:bodyPr/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err="1" smtClean="0"/>
              <a:t>Who</a:t>
            </a:r>
            <a:r>
              <a:rPr lang="nl-NL" sz="2400" smtClean="0"/>
              <a:t> dares to wait for the train here …</a:t>
            </a:r>
            <a:endParaRPr lang="nl-NL" dirty="0"/>
          </a:p>
        </p:txBody>
      </p:sp>
      <p:pic>
        <p:nvPicPr>
          <p:cNvPr id="7" name="Picture 6" descr="IMAG01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413" y="1249249"/>
            <a:ext cx="8471584" cy="5072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199" y="1447800"/>
            <a:ext cx="8067675" cy="4640262"/>
          </a:xfrm>
          <a:prstGeom prst="rect">
            <a:avLst/>
          </a:prstGeom>
        </p:spPr>
        <p:txBody>
          <a:bodyPr/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/>
              <a:t>...and who dares to wait here?</a:t>
            </a:r>
            <a:endParaRPr lang="nl-NL" dirty="0"/>
          </a:p>
        </p:txBody>
      </p:sp>
      <p:pic>
        <p:nvPicPr>
          <p:cNvPr id="1030" name="Picture 6" descr="perronbreed ledb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447800"/>
            <a:ext cx="8494464" cy="357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12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>
          <a:xfrm>
            <a:off x="447675" y="294599"/>
            <a:ext cx="8239125" cy="920750"/>
          </a:xfrm>
        </p:spPr>
        <p:txBody>
          <a:bodyPr>
            <a:normAutofit/>
          </a:bodyPr>
          <a:lstStyle/>
          <a:p>
            <a:r>
              <a:rPr lang="nl-NL" dirty="0" smtClean="0"/>
              <a:t>...or use this as </a:t>
            </a:r>
            <a:r>
              <a:rPr lang="nl-NL" smtClean="0"/>
              <a:t>your navigator?</a:t>
            </a:r>
            <a:endParaRPr lang="nl-NL" dirty="0" smtClean="0"/>
          </a:p>
        </p:txBody>
      </p:sp>
      <p:pic>
        <p:nvPicPr>
          <p:cNvPr id="44035" name="Picture 4" descr="C:\Users\jantina.woudstra\Local Settings\Temporary Internet Files\Content.Outlook\PJ64E10O\cognos detailscherm.jpg"/>
          <p:cNvPicPr>
            <a:picLocks noChangeAspect="1" noChangeArrowheads="1"/>
          </p:cNvPicPr>
          <p:nvPr/>
        </p:nvPicPr>
        <p:blipFill>
          <a:blip r:embed="rId3" cstate="print"/>
          <a:srcRect l="6493" t="6297" r="7791" b="6996"/>
          <a:stretch>
            <a:fillRect/>
          </a:stretch>
        </p:blipFill>
        <p:spPr bwMode="auto">
          <a:xfrm>
            <a:off x="951280" y="1569614"/>
            <a:ext cx="2373141" cy="445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5" descr="C:\Users\jantina.woudstra\Local Settings\Temporary Internet Files\Content.Outlook\PJ64E10O\çognosA+B.jpg"/>
          <p:cNvPicPr>
            <a:picLocks noChangeAspect="1" noChangeArrowheads="1"/>
          </p:cNvPicPr>
          <p:nvPr/>
        </p:nvPicPr>
        <p:blipFill>
          <a:blip r:embed="rId4" cstate="print"/>
          <a:srcRect t="11330" r="8742" b="11330"/>
          <a:stretch>
            <a:fillRect/>
          </a:stretch>
        </p:blipFill>
        <p:spPr bwMode="auto">
          <a:xfrm>
            <a:off x="3910013" y="1251651"/>
            <a:ext cx="4514180" cy="492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Pilot Cognos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nl-NL" dirty="0" smtClean="0"/>
              <a:t>First talks during summer 2012</a:t>
            </a:r>
          </a:p>
          <a:p>
            <a:r>
              <a:rPr lang="nl-NL" dirty="0" smtClean="0"/>
              <a:t>Scope 11 trainsets on the Zwolle-Roosendaal traject</a:t>
            </a:r>
          </a:p>
          <a:p>
            <a:endParaRPr lang="nl-NL" dirty="0"/>
          </a:p>
          <a:p>
            <a:r>
              <a:rPr lang="nl-NL" dirty="0" smtClean="0"/>
              <a:t>Gain experience with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the sensors, how good are they?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Progress Apama (currently Software AG) as the strategic choice of NS for complex event processing, does it add value?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Windows Azure, first use in Enterprise environment and how can we benefit from 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F34EA3DC-437E-48A3-9A5E-59646FF3E00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2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7803"/>
            <a:ext cx="8229600" cy="423311"/>
          </a:xfrm>
        </p:spPr>
        <p:txBody>
          <a:bodyPr/>
          <a:lstStyle/>
          <a:p>
            <a:r>
              <a:rPr lang="nl-NL" dirty="0" smtClean="0"/>
              <a:t>Cognos components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963" y="858838"/>
            <a:ext cx="2938667" cy="220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8647" y="858838"/>
            <a:ext cx="3816965" cy="1985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3817218" y="1266940"/>
            <a:ext cx="448841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rtlCol="0">
            <a:spAutoFit/>
          </a:bodyPr>
          <a:lstStyle/>
          <a:p>
            <a:r>
              <a:rPr lang="nl-NL" sz="6000" dirty="0" smtClean="0">
                <a:cs typeface="Arial" pitchFamily="34" charset="0"/>
              </a:rPr>
              <a:t>+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736455" y="3170413"/>
            <a:ext cx="448841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rtlCol="0">
            <a:spAutoFit/>
          </a:bodyPr>
          <a:lstStyle/>
          <a:p>
            <a:r>
              <a:rPr lang="nl-NL" sz="6000" dirty="0" smtClean="0">
                <a:cs typeface="Arial" pitchFamily="34" charset="0"/>
              </a:rPr>
              <a:t>+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3817218" y="4336365"/>
            <a:ext cx="4428394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nl-NL" sz="6000" dirty="0" smtClean="0">
                <a:cs typeface="Arial" pitchFamily="34" charset="0"/>
              </a:rPr>
              <a:t>= COGNOS</a:t>
            </a:r>
          </a:p>
        </p:txBody>
      </p:sp>
      <p:pic>
        <p:nvPicPr>
          <p:cNvPr id="2050" name="Picture 2" descr="http://mountainss.files.wordpress.com/2012/07/windowsazure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0" y="4201467"/>
            <a:ext cx="3127452" cy="150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90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rapezium 51"/>
          <p:cNvSpPr/>
          <p:nvPr/>
        </p:nvSpPr>
        <p:spPr>
          <a:xfrm>
            <a:off x="2318657" y="657225"/>
            <a:ext cx="4485368" cy="2989489"/>
          </a:xfrm>
          <a:prstGeom prst="trapezoid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smtClean="0">
                <a:solidFill>
                  <a:srgbClr val="000066"/>
                </a:solidFill>
              </a:rPr>
              <a:t>Train set</a:t>
            </a:r>
            <a:endParaRPr lang="nl-NL" sz="1400" dirty="0">
              <a:solidFill>
                <a:srgbClr val="000066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492500" y="765175"/>
            <a:ext cx="2160588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mtClean="0">
                <a:solidFill>
                  <a:schemeClr val="bg2"/>
                </a:solidFill>
              </a:rPr>
              <a:t>carriage</a:t>
            </a:r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5724525" y="765175"/>
            <a:ext cx="2160588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mtClean="0">
                <a:solidFill>
                  <a:schemeClr val="bg2"/>
                </a:solidFill>
              </a:rPr>
              <a:t>carriage</a:t>
            </a:r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260475" y="766763"/>
            <a:ext cx="2159000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mtClean="0">
                <a:solidFill>
                  <a:schemeClr val="bg2"/>
                </a:solidFill>
              </a:rPr>
              <a:t>carriage</a:t>
            </a:r>
            <a:endParaRPr lang="nl-NL" dirty="0">
              <a:solidFill>
                <a:schemeClr val="bg2"/>
              </a:solidFill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>
            <a:off x="2987675" y="765175"/>
            <a:ext cx="0" cy="360363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3924300" y="765175"/>
            <a:ext cx="0" cy="360363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7451725" y="765175"/>
            <a:ext cx="0" cy="360363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>
            <a:off x="6732588" y="549275"/>
            <a:ext cx="935037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Tekstvak 13"/>
          <p:cNvSpPr txBox="1">
            <a:spLocks noChangeArrowheads="1"/>
          </p:cNvSpPr>
          <p:nvPr/>
        </p:nvSpPr>
        <p:spPr bwMode="auto">
          <a:xfrm>
            <a:off x="6732588" y="260350"/>
            <a:ext cx="15113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S San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S San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S San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S San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S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S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S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S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S Sans" pitchFamily="2" charset="0"/>
              </a:defRPr>
            </a:lvl9pPr>
          </a:lstStyle>
          <a:p>
            <a:pPr eaLnBrk="1" hangingPunct="1">
              <a:defRPr/>
            </a:pPr>
            <a:r>
              <a:rPr lang="nl-NL" sz="1100" smtClean="0">
                <a:solidFill>
                  <a:srgbClr val="000066"/>
                </a:solidFill>
                <a:latin typeface="Calibri" pitchFamily="34" charset="0"/>
                <a:cs typeface="+mn-cs"/>
              </a:rPr>
              <a:t>Driving direction</a:t>
            </a:r>
          </a:p>
        </p:txBody>
      </p:sp>
      <p:sp>
        <p:nvSpPr>
          <p:cNvPr id="21" name="Rechthoek 20"/>
          <p:cNvSpPr/>
          <p:nvPr/>
        </p:nvSpPr>
        <p:spPr>
          <a:xfrm>
            <a:off x="4176713" y="2133600"/>
            <a:ext cx="1048430" cy="413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smtClean="0">
                <a:solidFill>
                  <a:schemeClr val="bg2"/>
                </a:solidFill>
              </a:rPr>
              <a:t>count application</a:t>
            </a:r>
            <a:endParaRPr lang="nl-NL" sz="1400" dirty="0">
              <a:solidFill>
                <a:schemeClr val="bg2"/>
              </a:solidFill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3421063" y="1557338"/>
            <a:ext cx="719137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100" dirty="0">
                <a:solidFill>
                  <a:schemeClr val="bg2"/>
                </a:solidFill>
              </a:rPr>
              <a:t> Sensor</a:t>
            </a:r>
          </a:p>
        </p:txBody>
      </p:sp>
      <p:sp>
        <p:nvSpPr>
          <p:cNvPr id="23" name="Rechthoek 22"/>
          <p:cNvSpPr/>
          <p:nvPr/>
        </p:nvSpPr>
        <p:spPr>
          <a:xfrm>
            <a:off x="4284663" y="1557338"/>
            <a:ext cx="611187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100" dirty="0">
                <a:solidFill>
                  <a:schemeClr val="bg2"/>
                </a:solidFill>
              </a:rPr>
              <a:t>Sensor</a:t>
            </a:r>
          </a:p>
        </p:txBody>
      </p:sp>
      <p:sp>
        <p:nvSpPr>
          <p:cNvPr id="24" name="Rechthoek 23"/>
          <p:cNvSpPr/>
          <p:nvPr/>
        </p:nvSpPr>
        <p:spPr>
          <a:xfrm>
            <a:off x="5038725" y="1557338"/>
            <a:ext cx="685800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100" dirty="0">
                <a:solidFill>
                  <a:schemeClr val="bg2"/>
                </a:solidFill>
              </a:rPr>
              <a:t>Sensor</a:t>
            </a:r>
          </a:p>
        </p:txBody>
      </p:sp>
      <p:cxnSp>
        <p:nvCxnSpPr>
          <p:cNvPr id="26" name="Rechte verbindingslijn 25"/>
          <p:cNvCxnSpPr>
            <a:stCxn id="22" idx="2"/>
          </p:cNvCxnSpPr>
          <p:nvPr/>
        </p:nvCxnSpPr>
        <p:spPr>
          <a:xfrm>
            <a:off x="3779838" y="1916113"/>
            <a:ext cx="504825" cy="217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>
            <a:stCxn id="24" idx="2"/>
          </p:cNvCxnSpPr>
          <p:nvPr/>
        </p:nvCxnSpPr>
        <p:spPr>
          <a:xfrm flipH="1">
            <a:off x="4967288" y="1916113"/>
            <a:ext cx="414337" cy="217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>
            <a:endCxn id="21" idx="0"/>
          </p:cNvCxnSpPr>
          <p:nvPr/>
        </p:nvCxnSpPr>
        <p:spPr>
          <a:xfrm>
            <a:off x="4643438" y="1916113"/>
            <a:ext cx="57490" cy="217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met pijl 40"/>
          <p:cNvCxnSpPr/>
          <p:nvPr/>
        </p:nvCxnSpPr>
        <p:spPr>
          <a:xfrm>
            <a:off x="4643438" y="3344863"/>
            <a:ext cx="0" cy="1092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hthoek 53"/>
          <p:cNvSpPr/>
          <p:nvPr/>
        </p:nvSpPr>
        <p:spPr>
          <a:xfrm>
            <a:off x="3995738" y="4437063"/>
            <a:ext cx="1260475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smtClean="0">
                <a:solidFill>
                  <a:schemeClr val="bg2"/>
                </a:solidFill>
              </a:rPr>
              <a:t>Virtual train</a:t>
            </a:r>
            <a:endParaRPr lang="nl-NL" sz="1400" dirty="0">
              <a:solidFill>
                <a:schemeClr val="bg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smtClean="0">
                <a:solidFill>
                  <a:schemeClr val="bg2"/>
                </a:solidFill>
              </a:rPr>
              <a:t>Wayside system</a:t>
            </a:r>
            <a:endParaRPr lang="nl-NL" sz="1400" dirty="0">
              <a:solidFill>
                <a:schemeClr val="bg2"/>
              </a:solidFill>
            </a:endParaRPr>
          </a:p>
        </p:txBody>
      </p:sp>
      <p:cxnSp>
        <p:nvCxnSpPr>
          <p:cNvPr id="55" name="Rechte verbindingslijn met pijl 54"/>
          <p:cNvCxnSpPr/>
          <p:nvPr/>
        </p:nvCxnSpPr>
        <p:spPr>
          <a:xfrm flipH="1">
            <a:off x="5275263" y="4941888"/>
            <a:ext cx="152876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hthoek 57"/>
          <p:cNvSpPr/>
          <p:nvPr/>
        </p:nvSpPr>
        <p:spPr>
          <a:xfrm>
            <a:off x="6804025" y="4473575"/>
            <a:ext cx="1534432" cy="935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smtClean="0">
                <a:solidFill>
                  <a:schemeClr val="bg2"/>
                </a:solidFill>
              </a:rPr>
              <a:t>Real-time travel information</a:t>
            </a:r>
            <a:endParaRPr lang="nl-NL" sz="1400" dirty="0">
              <a:solidFill>
                <a:schemeClr val="bg2"/>
              </a:solidFill>
            </a:endParaRPr>
          </a:p>
        </p:txBody>
      </p:sp>
      <p:sp>
        <p:nvSpPr>
          <p:cNvPr id="60" name="Tekstvak 59"/>
          <p:cNvSpPr txBox="1"/>
          <p:nvPr/>
        </p:nvSpPr>
        <p:spPr>
          <a:xfrm>
            <a:off x="4608513" y="3716338"/>
            <a:ext cx="1511300" cy="5770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50" smtClean="0">
                <a:solidFill>
                  <a:srgbClr val="000066"/>
                </a:solidFill>
                <a:latin typeface="NS Sans"/>
                <a:cs typeface="+mn-cs"/>
              </a:rPr>
              <a:t>Actual passenger count after each stop per compartment</a:t>
            </a:r>
            <a:endParaRPr lang="nl-NL" sz="1050" dirty="0">
              <a:solidFill>
                <a:srgbClr val="000066"/>
              </a:solidFill>
              <a:latin typeface="NS Sans"/>
              <a:cs typeface="+mn-cs"/>
            </a:endParaRPr>
          </a:p>
        </p:txBody>
      </p:sp>
      <p:sp>
        <p:nvSpPr>
          <p:cNvPr id="61" name="Rechthoek 60"/>
          <p:cNvSpPr/>
          <p:nvPr/>
        </p:nvSpPr>
        <p:spPr>
          <a:xfrm>
            <a:off x="1556658" y="4454525"/>
            <a:ext cx="1431018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smtClean="0">
                <a:solidFill>
                  <a:schemeClr val="bg2"/>
                </a:solidFill>
              </a:rPr>
              <a:t>NS-API</a:t>
            </a:r>
          </a:p>
          <a:p>
            <a:pPr algn="ctr">
              <a:defRPr/>
            </a:pPr>
            <a:r>
              <a:rPr lang="nl-NL" sz="1400" smtClean="0">
                <a:solidFill>
                  <a:schemeClr val="bg2"/>
                </a:solidFill>
              </a:rPr>
              <a:t>Travel  information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400" dirty="0">
              <a:solidFill>
                <a:schemeClr val="bg2"/>
              </a:solidFill>
            </a:endParaRPr>
          </a:p>
        </p:txBody>
      </p:sp>
      <p:sp>
        <p:nvSpPr>
          <p:cNvPr id="62" name="Rechthoek 61"/>
          <p:cNvSpPr/>
          <p:nvPr/>
        </p:nvSpPr>
        <p:spPr>
          <a:xfrm>
            <a:off x="3060700" y="6092825"/>
            <a:ext cx="935038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dirty="0">
                <a:solidFill>
                  <a:schemeClr val="bg2"/>
                </a:solidFill>
              </a:rPr>
              <a:t> </a:t>
            </a:r>
            <a:r>
              <a:rPr lang="nl-NL" sz="1400" dirty="0" err="1">
                <a:solidFill>
                  <a:schemeClr val="bg2"/>
                </a:solidFill>
              </a:rPr>
              <a:t>App</a:t>
            </a:r>
            <a:endParaRPr lang="nl-NL" sz="1400" dirty="0">
              <a:solidFill>
                <a:schemeClr val="bg2"/>
              </a:solidFill>
            </a:endParaRPr>
          </a:p>
        </p:txBody>
      </p:sp>
      <p:cxnSp>
        <p:nvCxnSpPr>
          <p:cNvPr id="63" name="Rechte verbindingslijn met pijl 62"/>
          <p:cNvCxnSpPr/>
          <p:nvPr/>
        </p:nvCxnSpPr>
        <p:spPr>
          <a:xfrm>
            <a:off x="2359025" y="5376863"/>
            <a:ext cx="701675" cy="7159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chte verbindingslijn met pijl 64"/>
          <p:cNvCxnSpPr>
            <a:stCxn id="54" idx="2"/>
          </p:cNvCxnSpPr>
          <p:nvPr/>
        </p:nvCxnSpPr>
        <p:spPr>
          <a:xfrm flipH="1">
            <a:off x="3995738" y="5373688"/>
            <a:ext cx="630237" cy="7191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0" name="Tekstvak 69"/>
          <p:cNvSpPr txBox="1">
            <a:spLocks noChangeArrowheads="1"/>
          </p:cNvSpPr>
          <p:nvPr/>
        </p:nvSpPr>
        <p:spPr bwMode="auto">
          <a:xfrm>
            <a:off x="193675" y="115888"/>
            <a:ext cx="178593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S San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S San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S San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S San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S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S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S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S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S Sans" pitchFamily="2" charset="0"/>
              </a:defRPr>
            </a:lvl9pPr>
          </a:lstStyle>
          <a:p>
            <a:pPr eaLnBrk="1" hangingPunct="1">
              <a:defRPr/>
            </a:pPr>
            <a:r>
              <a:rPr lang="nl-NL" smtClean="0">
                <a:solidFill>
                  <a:srgbClr val="000066"/>
                </a:solidFill>
                <a:latin typeface="Calibri" pitchFamily="34" charset="0"/>
                <a:cs typeface="+mn-cs"/>
              </a:rPr>
              <a:t>Cognos ICT</a:t>
            </a:r>
          </a:p>
          <a:p>
            <a:pPr eaLnBrk="1" hangingPunct="1">
              <a:defRPr/>
            </a:pPr>
            <a:r>
              <a:rPr lang="nl-NL" sz="1600" smtClean="0">
                <a:solidFill>
                  <a:srgbClr val="000066"/>
                </a:solidFill>
                <a:latin typeface="Calibri" pitchFamily="34" charset="0"/>
                <a:cs typeface="+mn-cs"/>
              </a:rPr>
              <a:t>Functional setup</a:t>
            </a:r>
          </a:p>
        </p:txBody>
      </p:sp>
      <p:cxnSp>
        <p:nvCxnSpPr>
          <p:cNvPr id="74" name="Rechte verbindingslijn met pijl 73"/>
          <p:cNvCxnSpPr>
            <a:endCxn id="73" idx="0"/>
          </p:cNvCxnSpPr>
          <p:nvPr/>
        </p:nvCxnSpPr>
        <p:spPr>
          <a:xfrm>
            <a:off x="4643438" y="2482850"/>
            <a:ext cx="57490" cy="3762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hoek 72"/>
          <p:cNvSpPr/>
          <p:nvPr/>
        </p:nvSpPr>
        <p:spPr>
          <a:xfrm>
            <a:off x="4067848" y="2699658"/>
            <a:ext cx="2180551" cy="859972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200" smtClean="0">
              <a:solidFill>
                <a:schemeClr val="bg2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200" smtClean="0">
              <a:solidFill>
                <a:schemeClr val="bg2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smtClean="0">
                <a:solidFill>
                  <a:schemeClr val="bg2"/>
                </a:solidFill>
              </a:rPr>
              <a:t>On-board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smtClean="0">
                <a:solidFill>
                  <a:schemeClr val="bg2"/>
                </a:solidFill>
              </a:rPr>
              <a:t>ICT platform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smtClean="0">
                <a:solidFill>
                  <a:schemeClr val="bg2"/>
                </a:solidFill>
              </a:rPr>
              <a:t> </a:t>
            </a:r>
            <a:endParaRPr lang="nl-NL" sz="1200" dirty="0">
              <a:solidFill>
                <a:schemeClr val="bg2"/>
              </a:solidFill>
            </a:endParaRPr>
          </a:p>
        </p:txBody>
      </p:sp>
      <p:sp>
        <p:nvSpPr>
          <p:cNvPr id="34" name="Tekstvak 59"/>
          <p:cNvSpPr txBox="1"/>
          <p:nvPr/>
        </p:nvSpPr>
        <p:spPr>
          <a:xfrm>
            <a:off x="4386943" y="5418866"/>
            <a:ext cx="2198916" cy="10618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Ins="0">
            <a:spAutoFit/>
          </a:bodyPr>
          <a:lstStyle/>
          <a:p>
            <a:pPr>
              <a:defRPr/>
            </a:pPr>
            <a:r>
              <a:rPr lang="nl-NL" sz="1050" smtClean="0">
                <a:solidFill>
                  <a:srgbClr val="000066"/>
                </a:solidFill>
                <a:latin typeface="NS Sans"/>
              </a:rPr>
              <a:t>- link trips with train sets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50" smtClean="0">
                <a:solidFill>
                  <a:srgbClr val="000066"/>
                </a:solidFill>
                <a:latin typeface="NS Sans"/>
                <a:cs typeface="+mn-cs"/>
              </a:rPr>
              <a:t>- Combine trainsets into train view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50" smtClean="0">
                <a:solidFill>
                  <a:srgbClr val="000066"/>
                </a:solidFill>
                <a:latin typeface="NS Sans"/>
                <a:cs typeface="+mn-cs"/>
              </a:rPr>
              <a:t>- Orientation train vs platform (polarity/direction)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50" smtClean="0">
                <a:solidFill>
                  <a:srgbClr val="000066"/>
                </a:solidFill>
                <a:latin typeface="NS Sans"/>
              </a:rPr>
              <a:t>- Apama complex event processing</a:t>
            </a:r>
            <a:endParaRPr lang="nl-NL" sz="1050" smtClean="0">
              <a:solidFill>
                <a:srgbClr val="000066"/>
              </a:solidFill>
              <a:latin typeface="NS Sans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50" smtClean="0">
                <a:solidFill>
                  <a:srgbClr val="000066"/>
                </a:solidFill>
                <a:latin typeface="NS Sans"/>
              </a:rPr>
              <a:t>- REST interface for App</a:t>
            </a:r>
            <a:endParaRPr lang="nl-NL" sz="1050" dirty="0">
              <a:solidFill>
                <a:srgbClr val="000066"/>
              </a:solidFill>
              <a:latin typeface="NS Sans"/>
              <a:cs typeface="+mn-cs"/>
            </a:endParaRPr>
          </a:p>
        </p:txBody>
      </p:sp>
      <p:sp>
        <p:nvSpPr>
          <p:cNvPr id="73" name="Rechthoek 72"/>
          <p:cNvSpPr/>
          <p:nvPr/>
        </p:nvSpPr>
        <p:spPr>
          <a:xfrm>
            <a:off x="4176713" y="2859110"/>
            <a:ext cx="1048430" cy="548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smtClean="0">
                <a:solidFill>
                  <a:schemeClr val="bg2"/>
                </a:solidFill>
              </a:rPr>
              <a:t>Virtual train train-side</a:t>
            </a:r>
            <a:endParaRPr lang="nl-NL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Virtual train concept</a:t>
            </a:r>
            <a:endParaRPr lang="nl-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pPr marL="457200" lvl="1" indent="-457200">
              <a:spcBef>
                <a:spcPts val="500"/>
              </a:spcBef>
              <a:buClr>
                <a:srgbClr val="E31937"/>
              </a:buClr>
              <a:buFont typeface="Arial" charset="0"/>
              <a:buAutoNum type="arabicPeriod"/>
            </a:pPr>
            <a:r>
              <a:rPr lang="nl-NL" sz="2000" dirty="0" smtClean="0">
                <a:solidFill>
                  <a:srgbClr val="363534"/>
                </a:solidFill>
                <a:latin typeface="Arial" charset="0"/>
              </a:rPr>
              <a:t>Is a digital representation of the reality outside</a:t>
            </a:r>
          </a:p>
          <a:p>
            <a:pPr marL="457200" lvl="1" indent="-457200">
              <a:spcBef>
                <a:spcPts val="500"/>
              </a:spcBef>
              <a:buClr>
                <a:srgbClr val="E31937"/>
              </a:buClr>
              <a:buFont typeface="Arial" charset="0"/>
              <a:buAutoNum type="arabicPeriod"/>
            </a:pPr>
            <a:r>
              <a:rPr lang="nl-NL" sz="2000" dirty="0" smtClean="0">
                <a:solidFill>
                  <a:srgbClr val="363534"/>
                </a:solidFill>
                <a:latin typeface="Arial" charset="0"/>
              </a:rPr>
              <a:t>Combines events and information from various sources into a coherent view on the status of the train(set)</a:t>
            </a:r>
          </a:p>
          <a:p>
            <a:pPr marL="457200" lvl="1" indent="-457200">
              <a:spcBef>
                <a:spcPts val="500"/>
              </a:spcBef>
              <a:buClr>
                <a:srgbClr val="E31937"/>
              </a:buClr>
              <a:buFont typeface="Arial" charset="0"/>
              <a:buAutoNum type="arabicPeriod"/>
            </a:pPr>
            <a:r>
              <a:rPr lang="nl-NL" sz="2000" dirty="0" smtClean="0">
                <a:solidFill>
                  <a:srgbClr val="363534"/>
                </a:solidFill>
                <a:latin typeface="Arial" charset="0"/>
              </a:rPr>
              <a:t>Provides an enterprise service to all applications in need of train set information</a:t>
            </a:r>
          </a:p>
          <a:p>
            <a:pPr marL="457200" lvl="1" indent="-457200">
              <a:spcBef>
                <a:spcPts val="500"/>
              </a:spcBef>
              <a:buClr>
                <a:srgbClr val="E31937"/>
              </a:buClr>
              <a:buFont typeface="Arial" charset="0"/>
              <a:buAutoNum type="arabicPeriod"/>
            </a:pPr>
            <a:r>
              <a:rPr lang="nl-NL" sz="2000" dirty="0" smtClean="0">
                <a:solidFill>
                  <a:srgbClr val="363534"/>
                </a:solidFill>
                <a:latin typeface="Arial" charset="0"/>
              </a:rPr>
              <a:t>Possible applications:</a:t>
            </a:r>
          </a:p>
          <a:p>
            <a:pPr marL="730250" lvl="2" indent="-457200">
              <a:spcBef>
                <a:spcPts val="500"/>
              </a:spcBef>
              <a:buClr>
                <a:srgbClr val="E31937"/>
              </a:buClr>
            </a:pPr>
            <a:r>
              <a:rPr lang="nl-NL" sz="2000" dirty="0" smtClean="0">
                <a:solidFill>
                  <a:srgbClr val="363534"/>
                </a:solidFill>
                <a:latin typeface="Arial" charset="0"/>
              </a:rPr>
              <a:t>Improved location information</a:t>
            </a:r>
          </a:p>
          <a:p>
            <a:pPr marL="730250" lvl="2" indent="-457200">
              <a:spcBef>
                <a:spcPts val="500"/>
              </a:spcBef>
              <a:buClr>
                <a:srgbClr val="E31937"/>
              </a:buClr>
            </a:pPr>
            <a:r>
              <a:rPr lang="nl-NL" sz="2000" dirty="0" smtClean="0">
                <a:solidFill>
                  <a:srgbClr val="363534"/>
                </a:solidFill>
                <a:latin typeface="Arial" charset="0"/>
              </a:rPr>
              <a:t>Passenger counting including train configuration</a:t>
            </a:r>
          </a:p>
          <a:p>
            <a:pPr marL="730250" lvl="2" indent="-457200">
              <a:spcBef>
                <a:spcPts val="500"/>
              </a:spcBef>
              <a:buClr>
                <a:srgbClr val="E31937"/>
              </a:buClr>
            </a:pPr>
            <a:r>
              <a:rPr lang="nl-NL" sz="2000" dirty="0" smtClean="0">
                <a:solidFill>
                  <a:srgbClr val="363534"/>
                </a:solidFill>
                <a:latin typeface="Arial" charset="0"/>
              </a:rPr>
              <a:t>Technical status of train sets</a:t>
            </a:r>
          </a:p>
          <a:p>
            <a:pPr marL="730250" lvl="2" indent="-457200">
              <a:spcBef>
                <a:spcPts val="500"/>
              </a:spcBef>
              <a:buClr>
                <a:srgbClr val="E31937"/>
              </a:buClr>
            </a:pPr>
            <a:r>
              <a:rPr lang="nl-NL" sz="2000" dirty="0" smtClean="0">
                <a:solidFill>
                  <a:srgbClr val="363534"/>
                </a:solidFill>
                <a:latin typeface="Arial" charset="0"/>
              </a:rPr>
              <a:t>Which staff (which phone number), which disabled passenger, rail catering, cleaning needed, </a:t>
            </a:r>
          </a:p>
          <a:p>
            <a:pPr marL="730250" lvl="2" indent="-457200">
              <a:spcBef>
                <a:spcPts val="500"/>
              </a:spcBef>
              <a:buClr>
                <a:srgbClr val="E31937"/>
              </a:buClr>
            </a:pPr>
            <a:r>
              <a:rPr lang="nl-NL" sz="2000" dirty="0" smtClean="0">
                <a:solidFill>
                  <a:srgbClr val="363534"/>
                </a:solidFill>
                <a:latin typeface="Arial" charset="0"/>
              </a:rPr>
              <a:t>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7256A6D7-9A26-47CA-A0F4-D6F42F1656C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505200" y="6501384"/>
            <a:ext cx="2133600" cy="18288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No. </a:t>
            </a:r>
            <a:fld id="{525A3C56-E491-49B2-93F3-63532DF516B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Concept Virtual Train</a:t>
            </a:r>
            <a:endParaRPr lang="nl-NL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" y="1010338"/>
            <a:ext cx="7343415" cy="3823304"/>
          </a:xfrm>
          <a:prstGeom prst="rect">
            <a:avLst/>
          </a:prstGeom>
          <a:noFill/>
        </p:spPr>
      </p:pic>
      <p:pic>
        <p:nvPicPr>
          <p:cNvPr id="2051" name="Afbeelding 2"/>
          <p:cNvPicPr>
            <a:picLocks noChangeAspect="1" noChangeArrowheads="1"/>
          </p:cNvPicPr>
          <p:nvPr/>
        </p:nvPicPr>
        <p:blipFill>
          <a:blip r:embed="rId4" cstate="print"/>
          <a:srcRect l="4326" t="52733" b="10762"/>
          <a:stretch>
            <a:fillRect/>
          </a:stretch>
        </p:blipFill>
        <p:spPr bwMode="auto">
          <a:xfrm>
            <a:off x="3505200" y="4553507"/>
            <a:ext cx="5069067" cy="155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81473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GI-beet-PPT-template_EN">
  <a:themeElements>
    <a:clrScheme name="CGI">
      <a:dk1>
        <a:srgbClr val="363534"/>
      </a:dk1>
      <a:lt1>
        <a:srgbClr val="FFFFFF"/>
      </a:lt1>
      <a:dk2>
        <a:srgbClr val="991F3D"/>
      </a:dk2>
      <a:lt2>
        <a:srgbClr val="FFFFFF"/>
      </a:lt2>
      <a:accent1>
        <a:srgbClr val="E31937"/>
      </a:accent1>
      <a:accent2>
        <a:srgbClr val="991F3D"/>
      </a:accent2>
      <a:accent3>
        <a:srgbClr val="FF6A00"/>
      </a:accent3>
      <a:accent4>
        <a:srgbClr val="A1C4D0"/>
      </a:accent4>
      <a:accent5>
        <a:srgbClr val="F2A200"/>
      </a:accent5>
      <a:accent6>
        <a:srgbClr val="A5ACB0"/>
      </a:accent6>
      <a:hlink>
        <a:srgbClr val="E67386"/>
      </a:hlink>
      <a:folHlink>
        <a:srgbClr val="FFAA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 algn="ctr">
          <a:noFill/>
          <a:miter lim="800000"/>
          <a:headEnd/>
          <a:tailEnd/>
        </a:ln>
        <a:effectLst/>
      </a:spPr>
      <a:bodyPr lIns="63500" tIns="0" rIns="64800" bIns="0" rtlCol="0" anchor="ctr"/>
      <a:lstStyle>
        <a:defPPr algn="ctr">
          <a:spcBef>
            <a:spcPct val="0"/>
          </a:spcBef>
          <a:buClrTx/>
          <a:buSzPct val="90000"/>
          <a:defRPr sz="1600" b="1" dirty="0">
            <a:solidFill>
              <a:schemeClr val="bg1"/>
            </a:solidFill>
            <a:cs typeface="Arial" pitchFamily="34" charset="0"/>
          </a:defRPr>
        </a:defPPr>
      </a:lstStyle>
    </a:spDef>
    <a:lnDef>
      <a:spPr bwMode="gray">
        <a:noFill/>
        <a:ln w="12700">
          <a:solidFill>
            <a:schemeClr val="accent1"/>
          </a:solidFill>
          <a:round/>
          <a:headEnd/>
          <a:tailEnd/>
        </a:ln>
        <a:effectLst/>
      </a:spPr>
      <a:bodyPr/>
      <a:lstStyle/>
    </a:lnDef>
    <a:txDef>
      <a:spPr bwMode="auto">
        <a:noFill/>
        <a:ln w="9525" algn="ctr">
          <a:noFill/>
          <a:miter lim="800000"/>
          <a:headEnd/>
          <a:tailEnd/>
        </a:ln>
        <a:effectLst/>
      </a:spPr>
      <a:bodyPr wrap="square" lIns="0" tIns="0" rIns="0" bIns="0" rtlCol="0">
        <a:spAutoFit/>
      </a:bodyPr>
      <a:lstStyle>
        <a:defPPr>
          <a:defRPr dirty="0" smtClean="0"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Creator xmlns="d95a5b16-1b8d-4c7c-9ebf-89c0983b6970" xsi:nil="true"/>
    <Language xmlns="http://schemas.microsoft.com/sharepoint/v3">EN</Language>
    <CSMeta2010Field xmlns="http://schemas.microsoft.com/sharepoint/v3">e3756241-2df6-41de-be5e-75b6e6bb08f6;2012-09-21 22:00:55;PENDINGCLASSIFICATION;False</CSMeta2010Field>
    <h4c66fbf292e4125b0e390af25f11c04 xmlns="d95a5b16-1b8d-4c7c-9ebf-89c0983b6970" xsi:nil="true"/>
    <c5aebc35b3e840e5912c276ffe755dcf xmlns="d95a5b16-1b8d-4c7c-9ebf-89c0983b6970" xsi:nil="true"/>
    <Proposition xmlns="d95a5b16-1b8d-4c7c-9ebf-89c0983b6970"/>
    <Abstract xmlns="d95a5b16-1b8d-4c7c-9ebf-89c0983b6970">CGI-beet-option_EN</Abstract>
    <External_x0020_Use xmlns="d95a5b16-1b8d-4c7c-9ebf-89c0983b6970">No</External_x0020_Use>
    <c79d12643ffc4d60ab657aaa1718cc32 xmlns="d95a5b16-1b8d-4c7c-9ebf-89c0983b6970">North America|432c26d4-6fa6-4d6a-a083-35cd92b71c1e</c79d12643ffc4d60ab657aaa1718cc32>
    <Owner_x0020_Organisation xmlns="d95a5b16-1b8d-4c7c-9ebf-89c0983b6970">United States</Owner_x0020_Organisation>
    <Subjects_x0020_and_x0020_Keywords xmlns="d95a5b16-1b8d-4c7c-9ebf-89c0983b6970" xsi:nil="true"/>
    <BS_x0020_Document_x0020_Sub_x0020_Type xmlns="d95a5b16-1b8d-4c7c-9ebf-89c0983b6970">Business Aid</BS_x0020_Document_x0020_Sub_x0020_Type>
    <Market xmlns="d95a5b16-1b8d-4c7c-9ebf-89c0983b6970"/>
    <Best_x0020_Before_x0020_Date xmlns="d95a5b16-1b8d-4c7c-9ebf-89c0983b6970">2018-01-08T23:00:00+00:00</Best_x0020_Before_x0020_Date>
    <Published_x0020_By xmlns="d95a5b16-1b8d-4c7c-9ebf-89c0983b6970">
      <UserInfo xmlns="d95a5b16-1b8d-4c7c-9ebf-89c0983b6970">
        <DisplayName xmlns="d95a5b16-1b8d-4c7c-9ebf-89c0983b6970">Stiller, Regina C</DisplayName>
        <AccountId xmlns="d95a5b16-1b8d-4c7c-9ebf-89c0983b6970">55167</AccountId>
        <AccountType xmlns="d95a5b16-1b8d-4c7c-9ebf-89c0983b6970"/>
      </UserInfo>
    </Published_x0020_By>
    <Publication_x0020_Date xmlns="d95a5b16-1b8d-4c7c-9ebf-89c0983b6970">2013-01-08T23:00:00+00:00</Publication_x0020_Date>
    <p43f7bb208e443c9b50eb304fe6606a3 xmlns="d95a5b16-1b8d-4c7c-9ebf-89c0983b6970" xsi:nil="true"/>
    <eafb632c3f5c40ba98242be6bbd6bb17 xmlns="d95a5b16-1b8d-4c7c-9ebf-89c0983b6970" xsi:nil="true"/>
    <Geographic_x0020_Region xmlns="d95a5b16-1b8d-4c7c-9ebf-89c0983b6970"/>
    <TaxCatchAll xmlns="d95a5b16-1b8d-4c7c-9ebf-89c0983b6970">
      <Value xmlns="d95a5b16-1b8d-4c7c-9ebf-89c0983b6970">36</Value>
    </TaxCatchAll>
  </documentManagement>
</p:properties>
</file>

<file path=customXml/item3.xml><?xml version="1.0" encoding="utf-8"?>
<?mso-contentType ?>
<spe:Receivers xmlns:spe="http://schemas.microsoft.com/sharepoint/events">
  <Receiver>
    <Name>ItemUpdatedEventHandlerForConceptSearch</Name>
    <Synchronization>Default</Synchronization>
    <Type>10002</Type>
    <SequenceNumber>10001</SequenceNumber>
    <Assembly>conceptSearching.Sharepoint.ContentTypes, Version=1.0.0.0, Culture=neutral, PublicKeyToken=858f8f13980e4745</Assembly>
    <Class>conceptSearching.Sharepoint.ContentTypes.CSHandleEvent</Class>
    <Data/>
    <Filter/>
  </Receiver>
  <Receiver>
    <Name>ItemCheckedInEventHandlerForConceptSearch</Name>
    <Synchronization>Default</Synchronization>
    <Type>10004</Type>
    <SequenceNumber>10002</SequenceNumber>
    <Assembly>conceptSearching.Sharepoint.ContentTypes, Version=1.0.0.0, Culture=neutral, PublicKeyToken=858f8f13980e4745</Assembly>
    <Class>conceptSearching.Sharepoint.ContentTypes.CSHandleEvent</Class>
    <Data/>
    <Filter/>
  </Receiver>
  <Receiver>
    <Name>ItemUncheckedOutEventHandlerForConceptSearch</Name>
    <Synchronization>Default</Synchronization>
    <Type>10006</Type>
    <SequenceNumber>10003</SequenceNumber>
    <Assembly>conceptSearching.Sharepoint.ContentTypes, Version=1.0.0.0, Culture=neutral, PublicKeyToken=858f8f13980e4745</Assembly>
    <Class>conceptSearching.Sharepoint.ContentTypes.CSHandleEvent</Class>
    <Data/>
    <Filter/>
  </Receiver>
  <Receiver>
    <Name>ItemAddedEventHandlerForConceptSearch</Name>
    <Synchronization>Default</Synchronization>
    <Type>10001</Type>
    <SequenceNumber>10004</SequenceNumber>
    <Assembly>conceptSearching.Sharepoint.ContentTypes, Version=1.0.0.0, Culture=neutral, PublicKeyToken=858f8f13980e4745</Assembly>
    <Class>conceptSearching.Sharepoint.ContentTypes.CSHandleEvent</Class>
    <Data/>
    <Filter/>
  </Receiver>
  <Receiver>
    <Name>ItemFileMovedEventHandlerForConceptSearch</Name>
    <Synchronization>Default</Synchronization>
    <Type>10009</Type>
    <SequenceNumber>10005</SequenceNumber>
    <Assembly>conceptSearching.Sharepoint.ContentTypes, Version=1.0.0.0, Culture=neutral, PublicKeyToken=858f8f13980e4745</Assembly>
    <Class>conceptSearching.Sharepoint.ContentTypes.CSHandleEvent</Class>
    <Data/>
    <Filter/>
  </Receiver>
  <Receiver>
    <Name>ItemDeletedEventHandlerForConceptSearch</Name>
    <Synchronization>Default</Synchronization>
    <Type>10003</Type>
    <SequenceNumber>10006</SequenceNumber>
    <Assembly>conceptSearching.Sharepoint.ContentTypes, Version=1.0.0.0, Culture=neutral, PublicKeyToken=858f8f13980e4745</Assembly>
    <Class>conceptSearching.Sharepoint.ContentTypes.CSHandleEvent</Class>
    <Data/>
    <Filter/>
  </Receiver>
  <Receiver>
    <Name>ItemUpdatedEventHandlerForConceptSearch</Name>
    <Synchronization>Asynchronous</Synchronization>
    <Type>10002</Type>
    <SequenceNumber>10001</SequenceNumber>
    <Assembly>conceptSearching.Sharepoint.ContentTypes2010, Version=1.0.0.0, Culture=neutral, PublicKeyToken=858f8f13980e4745</Assembly>
    <Class>conceptSearching.Sharepoint.ContentTypes2010.CSHandleEvent</Class>
    <Data/>
    <Filter/>
  </Receiver>
  <Receiver>
    <Name>ItemCheckedInEventHandlerForConceptSearch</Name>
    <Synchronization>Asynchronous</Synchronization>
    <Type>10004</Type>
    <SequenceNumber>10002</SequenceNumber>
    <Assembly>conceptSearching.Sharepoint.ContentTypes2010, Version=1.0.0.0, Culture=neutral, PublicKeyToken=858f8f13980e4745</Assembly>
    <Class>conceptSearching.Sharepoint.ContentTypes2010.CSHandleEvent</Class>
    <Data/>
    <Filter/>
  </Receiver>
  <Receiver>
    <Name>ItemUncheckedOutEventHandlerForConceptSearch</Name>
    <Synchronization>Asynchronous</Synchronization>
    <Type>10006</Type>
    <SequenceNumber>10003</SequenceNumber>
    <Assembly>conceptSearching.Sharepoint.ContentTypes2010, Version=1.0.0.0, Culture=neutral, PublicKeyToken=858f8f13980e4745</Assembly>
    <Class>conceptSearching.Sharepoint.ContentTypes2010.CSHandleEvent</Class>
    <Data/>
    <Filter/>
  </Receiver>
  <Receiver>
    <Name>ItemAddedEventHandlerForConceptSearch</Name>
    <Synchronization>Asynchronous</Synchronization>
    <Type>10001</Type>
    <SequenceNumber>10004</SequenceNumber>
    <Assembly>conceptSearching.Sharepoint.ContentTypes2010, Version=1.0.0.0, Culture=neutral, PublicKeyToken=858f8f13980e4745</Assembly>
    <Class>conceptSearching.Sharepoint.ContentTypes2010.CSHandleEvent</Class>
    <Data/>
    <Filter/>
  </Receiver>
  <Receiver>
    <Name>ItemFileMovedEventHandlerForConceptSearch</Name>
    <Synchronization>Asynchronous</Synchronization>
    <Type>10009</Type>
    <SequenceNumber>10005</SequenceNumber>
    <Assembly>conceptSearching.Sharepoint.ContentTypes2010, Version=1.0.0.0, Culture=neutral, PublicKeyToken=858f8f13980e4745</Assembly>
    <Class>conceptSearching.Sharepoint.ContentTypes2010.CSHandleEvent</Class>
    <Data/>
    <Filter/>
  </Receiver>
  <Receiver>
    <Name>ItemDeletedEventHandlerForConceptSearch</Name>
    <Synchronization>Asynchronous</Synchronization>
    <Type>10003</Type>
    <SequenceNumber>10006</SequenceNumber>
    <Assembly>conceptSearching.Sharepoint.ContentTypes2010, Version=1.0.0.0, Culture=neutral, PublicKeyToken=858f8f13980e4745</Assembly>
    <Class>conceptSearching.Sharepoint.ContentTypes2010.CSHandleEvent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Business Support" ma:contentTypeID="0x010100DCE5D5DBCBA6844C95AAA11EB3A32719002FF8385B8572694FA7ACC1CC37F60277" ma:contentTypeVersion="18" ma:contentTypeDescription="" ma:contentTypeScope="" ma:versionID="93aa4b11599f074098ea075ea3a6aa28">
  <xsd:schema xmlns:xsd="http://www.w3.org/2001/XMLSchema" xmlns:xs="http://www.w3.org/2001/XMLSchema" xmlns:p="http://schemas.microsoft.com/office/2006/metadata/properties" xmlns:ns1="http://schemas.microsoft.com/sharepoint/v3" xmlns:ns2="d95a5b16-1b8d-4c7c-9ebf-89c0983b6970" targetNamespace="http://schemas.microsoft.com/office/2006/metadata/properties" ma:root="true" ma:fieldsID="1bf7d208d1b5eb206bff8e156386c301" ns1:_="" ns2:_="">
    <xsd:import namespace="http://schemas.microsoft.com/sharepoint/v3"/>
    <xsd:import namespace="d95a5b16-1b8d-4c7c-9ebf-89c0983b6970"/>
    <xsd:element name="properties">
      <xsd:complexType>
        <xsd:sequence>
          <xsd:element name="documentManagement">
            <xsd:complexType>
              <xsd:all>
                <xsd:element ref="ns2:Abstract"/>
                <xsd:element ref="ns2:Published_x0020_By"/>
                <xsd:element ref="ns2:Creator" minOccurs="0"/>
                <xsd:element ref="ns2:Publication_x0020_Date"/>
                <xsd:element ref="ns2:Best_x0020_Before_x0020_Date"/>
                <xsd:element ref="ns2:BS_x0020_Document_x0020_Sub_x0020_Type"/>
                <xsd:element ref="ns1:Language"/>
                <xsd:element ref="ns2:Proposition" minOccurs="0"/>
                <xsd:element ref="ns2:External_x0020_Use"/>
                <xsd:element ref="ns2:Owner_x0020_Organisation"/>
                <xsd:element ref="ns2:Market" minOccurs="0"/>
                <xsd:element ref="ns2:Geographic_x0020_Region" minOccurs="0"/>
                <xsd:element ref="ns2:Subjects_x0020_and_x0020_Keywords" minOccurs="0"/>
                <xsd:element ref="ns2:p43f7bb208e443c9b50eb304fe6606a3" minOccurs="0"/>
                <xsd:element ref="ns2:TaxCatchAll" minOccurs="0"/>
                <xsd:element ref="ns2:TaxCatchAllLabel" minOccurs="0"/>
                <xsd:element ref="ns2:c79d12643ffc4d60ab657aaa1718cc32" minOccurs="0"/>
                <xsd:element ref="ns2:c5aebc35b3e840e5912c276ffe755dcf" minOccurs="0"/>
                <xsd:element ref="ns2:h4c66fbf292e4125b0e390af25f11c04" minOccurs="0"/>
                <xsd:element ref="ns2:eafb632c3f5c40ba98242be6bbd6bb17" minOccurs="0"/>
                <xsd:element ref="ns1:CSMeta2010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7" ma:displayName="Language" ma:default="EN" ma:description="Select the document language: CS - Czech, DA - Danish, DE - German, EN - English, ES - Spanish, ET - Estonian, FI - Finnish, FR - French, NL - Dutch, NO - Norwegian, PL - Polish, PT - Portuguese, SV - Swedish." ma:format="Dropdown" ma:internalName="Language">
      <xsd:simpleType>
        <xsd:restriction base="dms:Choice">
          <xsd:enumeration value="CS"/>
          <xsd:enumeration value="DA"/>
          <xsd:enumeration value="DE"/>
          <xsd:enumeration value="EN"/>
          <xsd:enumeration value="ES"/>
          <xsd:enumeration value="ET"/>
          <xsd:enumeration value="FI"/>
          <xsd:enumeration value="FR"/>
          <xsd:enumeration value="NL"/>
          <xsd:enumeration value="NO"/>
          <xsd:enumeration value="PL"/>
          <xsd:enumeration value="PT"/>
          <xsd:enumeration value="SV"/>
        </xsd:restriction>
      </xsd:simpleType>
    </xsd:element>
    <xsd:element name="CSMeta2010Field" ma:index="33" nillable="true" ma:displayName="Classification Date" ma:internalName="CSMeta2010Field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5a5b16-1b8d-4c7c-9ebf-89c0983b6970" elementFormDefault="qualified">
    <xsd:import namespace="http://schemas.microsoft.com/office/2006/documentManagement/types"/>
    <xsd:import namespace="http://schemas.microsoft.com/office/infopath/2007/PartnerControls"/>
    <xsd:element name="Abstract" ma:index="1" ma:displayName="Abstract" ma:description="Enter an abstract of the content the document." ma:internalName="Abstract">
      <xsd:simpleType>
        <xsd:restriction base="dms:Note">
          <xsd:maxLength value="255"/>
        </xsd:restriction>
      </xsd:simpleType>
    </xsd:element>
    <xsd:element name="Published_x0020_By" ma:index="2" ma:displayName="Published By" ma:description="Select the publisher of the document." ma:list="UserInfo" ma:SharePointGroup="0" ma:internalName="Published_x0020_By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reator" ma:index="3" nillable="true" ma:displayName="Creator" ma:description="Enter the original creator of the document e.g. employee name / company name if not the publisher (optional)." ma:internalName="Creator">
      <xsd:simpleType>
        <xsd:restriction base="dms:Text">
          <xsd:maxLength value="255"/>
        </xsd:restriction>
      </xsd:simpleType>
    </xsd:element>
    <xsd:element name="Publication_x0020_Date" ma:index="4" ma:displayName="Publication Date" ma:default="[today]" ma:description="Date the document was created  / published in DD/MM/YYYY format. Default = Today" ma:format="DateOnly" ma:internalName="Publication_x0020_Date">
      <xsd:simpleType>
        <xsd:restriction base="dms:DateTime"/>
      </xsd:simpleType>
    </xsd:element>
    <xsd:element name="Best_x0020_Before_x0020_Date" ma:index="5" ma:displayName="Best Before Date" ma:description="Expiry date of the document. Documents will be considered for deletion from Logica Library when they exceed their Best Before Date. Default = 5 years." ma:format="DateOnly" ma:internalName="Best_x0020_Before_x0020_Date">
      <xsd:simpleType>
        <xsd:restriction base="dms:DateTime"/>
      </xsd:simpleType>
    </xsd:element>
    <xsd:element name="BS_x0020_Document_x0020_Sub_x0020_Type" ma:index="6" ma:displayName="BS Document Sub Type" ma:description="Select sub type of the document." ma:format="Dropdown" ma:internalName="BS_x0020_Document_x0020_Sub_x0020_Type">
      <xsd:simpleType>
        <xsd:restriction base="dms:Choice">
          <xsd:enumeration value="Business Aid"/>
          <xsd:enumeration value="Commercial"/>
          <xsd:enumeration value="Communications"/>
          <xsd:enumeration value="Finance"/>
          <xsd:enumeration value="Guide"/>
          <xsd:enumeration value="HR"/>
          <xsd:enumeration value="Legal"/>
          <xsd:enumeration value="Manual"/>
          <xsd:enumeration value="Market Analysis"/>
          <xsd:enumeration value="Market News"/>
          <xsd:enumeration value="Paper"/>
          <xsd:enumeration value="Plan"/>
          <xsd:enumeration value="Policy"/>
          <xsd:enumeration value="Press Release"/>
          <xsd:enumeration value="Pro Forma"/>
          <xsd:enumeration value="Procedure"/>
          <xsd:enumeration value="Proposal"/>
          <xsd:enumeration value="Proposition Summary"/>
          <xsd:enumeration value="Report"/>
          <xsd:enumeration value="Specification"/>
        </xsd:restriction>
      </xsd:simpleType>
    </xsd:element>
    <xsd:element name="Proposition" ma:index="8" nillable="true" ma:displayName="Proposition1" ma:description="Select the relevant proposition(s) for the document." ma:internalName="Proposi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pplication Management and Development"/>
                    <xsd:enumeration value="Business Consulting"/>
                    <xsd:enumeration value="Business Process Outsourcing"/>
                    <xsd:enumeration value="Enterprise Asset Management"/>
                    <xsd:enumeration value="Enterprise Resource Planning"/>
                    <xsd:enumeration value="Finance and Accounting"/>
                    <xsd:enumeration value="HR and Payroll"/>
                    <xsd:enumeration value="Industry Offering"/>
                    <xsd:enumeration value="Infrastructure Management"/>
                    <xsd:enumeration value="Logica Product"/>
                    <xsd:enumeration value="Security"/>
                    <xsd:enumeration value="Testing"/>
                    <xsd:enumeration value="Wireless Enterprise Solutions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External_x0020_Use" ma:index="9" ma:displayName="External Use" ma:default="No" ma:description="Select whether the document can be used externally." ma:format="Dropdown" ma:internalName="External_x0020_Use">
      <xsd:simpleType>
        <xsd:restriction base="dms:Choice">
          <xsd:enumeration value="No"/>
          <xsd:enumeration value="Yes"/>
        </xsd:restriction>
      </xsd:simpleType>
    </xsd:element>
    <xsd:element name="Owner_x0020_Organisation" ma:index="10" ma:displayName="Owner Organisation" ma:description="Select the owning operation for the project / service." ma:format="Dropdown" ma:internalName="Owner_x0020_Organisation">
      <xsd:simpleType>
        <xsd:restriction base="dms:Choice">
          <xsd:enumeration value="Argentina"/>
          <xsd:enumeration value="Asia"/>
          <xsd:enumeration value="Australia"/>
          <xsd:enumeration value="Belgium"/>
          <xsd:enumeration value="Brazil"/>
          <xsd:enumeration value="Canada"/>
          <xsd:enumeration value="Central and Eastern Europe"/>
          <xsd:enumeration value="Chile"/>
          <xsd:enumeration value="China"/>
          <xsd:enumeration value="Colombia"/>
          <xsd:enumeration value="Denmark"/>
          <xsd:enumeration value="Estonia"/>
          <xsd:enumeration value="Finland"/>
          <xsd:enumeration value="France"/>
          <xsd:enumeration value="Germany"/>
          <xsd:enumeration value="Global Products Business"/>
          <xsd:enumeration value="Group"/>
          <xsd:enumeration value="Hong Kong"/>
          <xsd:enumeration value="India"/>
          <xsd:enumeration value="Indonesia"/>
          <xsd:enumeration value="Ireland"/>
          <xsd:enumeration value="Luxembourg"/>
          <xsd:enumeration value="Malaysia"/>
          <xsd:enumeration value="Middle East and Africa"/>
          <xsd:enumeration value="Netherlands"/>
          <xsd:enumeration value="North America"/>
          <xsd:enumeration value="Norway"/>
          <xsd:enumeration value="Outsourcing Services"/>
          <xsd:enumeration value="Peru"/>
          <xsd:enumeration value="Philippines"/>
          <xsd:enumeration value="Portugal"/>
          <xsd:enumeration value="Russia"/>
          <xsd:enumeration value="Saudi Arabia"/>
          <xsd:enumeration value="Singapore"/>
          <xsd:enumeration value="Spain"/>
          <xsd:enumeration value="Sri Lanka"/>
          <xsd:enumeration value="Sweden"/>
          <xsd:enumeration value="Switzerland"/>
          <xsd:enumeration value="Taiwan-Republic Of China"/>
          <xsd:enumeration value="United Kingdom"/>
          <xsd:enumeration value="United States"/>
          <xsd:enumeration value="Venezuela"/>
        </xsd:restriction>
      </xsd:simpleType>
    </xsd:element>
    <xsd:element name="Market" ma:index="11" nillable="true" ma:displayName="Market" ma:description="Select the market(s) the document is most relevant to." ma:internalName="Marke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nergy and Utilities"/>
                    <xsd:enumeration value="Financial Services"/>
                    <xsd:enumeration value="IDT"/>
                    <xsd:enumeration value="Public Sector"/>
                    <xsd:enumeration value="Telecoms and Media"/>
                  </xsd:restriction>
                </xsd:simpleType>
              </xsd:element>
            </xsd:sequence>
          </xsd:extension>
        </xsd:complexContent>
      </xsd:complexType>
    </xsd:element>
    <xsd:element name="Geographic_x0020_Region" ma:index="12" nillable="true" ma:displayName="Geographic Region" ma:description="Select the geographic region(s) relevant to the document." ma:internalName="Geographic_x0020_Reg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mericas"/>
                    <xsd:enumeration value="Asia"/>
                    <xsd:enumeration value="Australia"/>
                    <xsd:enumeration value="Central and Eastern Europe"/>
                    <xsd:enumeration value="France"/>
                    <xsd:enumeration value="Germany"/>
                    <xsd:enumeration value="Global"/>
                    <xsd:enumeration value="Middle East and Africa"/>
                    <xsd:enumeration value="Netherlands"/>
                    <xsd:enumeration value="Nordics"/>
                    <xsd:enumeration value="Rest of Europe"/>
                    <xsd:enumeration value="United Kingdom"/>
                  </xsd:restriction>
                </xsd:simpleType>
              </xsd:element>
            </xsd:sequence>
          </xsd:extension>
        </xsd:complexContent>
      </xsd:complexType>
    </xsd:element>
    <xsd:element name="Subjects_x0020_and_x0020_Keywords" ma:index="13" nillable="true" ma:displayName="Subjects and Keywords" ma:description="Subjects and keywords relevant to the document (optional). For example: supplier/partner, business area, nature of project, technologies, products etc." ma:internalName="Subjects_x0020_and_x0020_Keywords">
      <xsd:simpleType>
        <xsd:restriction base="dms:Note">
          <xsd:maxLength value="255"/>
        </xsd:restriction>
      </xsd:simpleType>
    </xsd:element>
    <xsd:element name="p43f7bb208e443c9b50eb304fe6606a3" ma:index="19" nillable="true" ma:taxonomy="true" ma:internalName="p43f7bb208e443c9b50eb304fe6606a3" ma:taxonomyFieldName="Business_x0020_theme" ma:displayName="Business theme" ma:default="" ma:fieldId="{943f7bb2-08e4-43c9-b50e-b304fe6606a3}" ma:sspId="c730d5d4-e911-429a-be83-99efcd06639f" ma:termSetId="40e3bc58-7cf7-4ad5-80c9-03b2ad9897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662b4ac2-02b9-4ccd-8625-3c003090dbbe}" ma:internalName="TaxCatchAll" ma:showField="CatchAllData" ma:web="d95a5b16-1b8d-4c7c-9ebf-89c0983b69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Taxonomy Catch All Column1" ma:hidden="true" ma:list="{662b4ac2-02b9-4ccd-8625-3c003090dbbe}" ma:internalName="TaxCatchAllLabel" ma:readOnly="true" ma:showField="CatchAllDataLabel" ma:web="d95a5b16-1b8d-4c7c-9ebf-89c0983b69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79d12643ffc4d60ab657aaa1718cc32" ma:index="23" ma:taxonomy="true" ma:internalName="c79d12643ffc4d60ab657aaa1718cc32" ma:taxonomyFieldName="Organisation" ma:displayName="Organization" ma:default="" ma:fieldId="{c79d1264-3ffc-4d60-ab65-7aaa1718cc32}" ma:sspId="c730d5d4-e911-429a-be83-99efcd06639f" ma:termSetId="a5b47c7d-3218-4211-987c-a37cca4b05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5aebc35b3e840e5912c276ffe755dcf" ma:index="25" nillable="true" ma:taxonomy="true" ma:internalName="c5aebc35b3e840e5912c276ffe755dcf" ma:taxonomyFieldName="Sector" ma:displayName="Sector" ma:default="" ma:fieldId="{c5aebc35-b3e8-40e5-912c-276ffe755dcf}" ma:sspId="c730d5d4-e911-429a-be83-99efcd06639f" ma:termSetId="e51ebaad-fa61-40f4-9e0b-7fe488c7df1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4c66fbf292e4125b0e390af25f11c04" ma:index="28" nillable="true" ma:taxonomy="true" ma:internalName="h4c66fbf292e4125b0e390af25f11c04" ma:taxonomyFieldName="Proposition1" ma:displayName="Proposition" ma:default="" ma:fieldId="{14c66fbf-292e-4125-b0e3-90af25f11c04}" ma:taxonomyMulti="true" ma:sspId="c730d5d4-e911-429a-be83-99efcd06639f" ma:termSetId="79a8103d-dcc6-4d07-baef-d718c46c67b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afb632c3f5c40ba98242be6bbd6bb17" ma:index="30" nillable="true" ma:taxonomy="true" ma:internalName="eafb632c3f5c40ba98242be6bbd6bb17" ma:taxonomyFieldName="Service_x0020_line" ma:displayName="Service line" ma:default="" ma:fieldId="{eafb632c-3f5c-40ba-9824-2be6bbd6bb17}" ma:taxonomyMulti="true" ma:sspId="c730d5d4-e911-429a-be83-99efcd06639f" ma:termSetId="83301147-ea17-4e88-a9d3-5d2a13ad740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6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A5D674-9920-4D2F-B065-BC24FD29F8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360CBA-26FF-4004-B99A-9C6FB1012C86}">
  <ds:schemaRefs>
    <ds:schemaRef ds:uri="http://schemas.microsoft.com/office/2006/metadata/properties"/>
    <ds:schemaRef ds:uri="d95a5b16-1b8d-4c7c-9ebf-89c0983b6970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292B128B-852E-4970-B7DA-406C2DC81E7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E967A79-D9D6-480A-A41E-E9509F4F79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95a5b16-1b8d-4c7c-9ebf-89c0983b69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2673</TotalTime>
  <Words>634</Words>
  <Application>Microsoft Office PowerPoint</Application>
  <PresentationFormat>On-screen Show (4:3)</PresentationFormat>
  <Paragraphs>151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NS Sans</vt:lpstr>
      <vt:lpstr>Segoe UI</vt:lpstr>
      <vt:lpstr>Segoe UI Light</vt:lpstr>
      <vt:lpstr>Verdana</vt:lpstr>
      <vt:lpstr>CGI-beet-PPT-template_EN</vt:lpstr>
      <vt:lpstr>Reference  case : Real time passenger counting  Virtual train: combine all information on assets</vt:lpstr>
      <vt:lpstr>Who dares to wait for the train here …</vt:lpstr>
      <vt:lpstr>...and who dares to wait here?</vt:lpstr>
      <vt:lpstr>...or use this as your navigator?</vt:lpstr>
      <vt:lpstr>Pilot Cognos</vt:lpstr>
      <vt:lpstr>Cognos components</vt:lpstr>
      <vt:lpstr>PowerPoint Presentation</vt:lpstr>
      <vt:lpstr>Virtual train concept</vt:lpstr>
      <vt:lpstr>Concept Virtual Train</vt:lpstr>
      <vt:lpstr>Virtual train cloud service technical setup</vt:lpstr>
      <vt:lpstr>Virtual train is providing counting information</vt:lpstr>
      <vt:lpstr>Windows Azure components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Company>CGI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karen.sellers</dc:creator>
  <cp:lastModifiedBy>Riccardo Becker</cp:lastModifiedBy>
  <cp:revision>211</cp:revision>
  <cp:lastPrinted>2013-05-22T07:35:01Z</cp:lastPrinted>
  <dcterms:created xsi:type="dcterms:W3CDTF">2012-12-22T14:05:29Z</dcterms:created>
  <dcterms:modified xsi:type="dcterms:W3CDTF">2014-01-10T08:45:05Z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Onscreen</vt:lpwstr>
  </property>
  <property fmtid="{D5CDD505-2E9C-101B-9397-08002B2CF9AE}" pid="3" name="WizKit Template Version">
    <vt:i4>5</vt:i4>
  </property>
  <property fmtid="{D5CDD505-2E9C-101B-9397-08002B2CF9AE}" pid="4" name="ContentTypeId">
    <vt:lpwstr>0x010100DCE5D5DBCBA6844C95AAA11EB3A32719002FF8385B8572694FA7ACC1CC37F60277</vt:lpwstr>
  </property>
  <property fmtid="{D5CDD505-2E9C-101B-9397-08002B2CF9AE}" pid="5" name="CSClassificationMetaXML">
    <vt:lpwstr>cb5dc3c5-268e-4ea5-8825-517ef1bf2f0d;2012-01-24 10:31:10;PENDINGCLASSIFICATION;</vt:lpwstr>
  </property>
  <property fmtid="{D5CDD505-2E9C-101B-9397-08002B2CF9AE}" pid="6" name="Service_x0020_line">
    <vt:lpwstr/>
  </property>
  <property fmtid="{D5CDD505-2E9C-101B-9397-08002B2CF9AE}" pid="7" name="Proposition1">
    <vt:lpwstr/>
  </property>
  <property fmtid="{D5CDD505-2E9C-101B-9397-08002B2CF9AE}" pid="8" name="Service line">
    <vt:lpwstr/>
  </property>
  <property fmtid="{D5CDD505-2E9C-101B-9397-08002B2CF9AE}" pid="9" name="Organisation">
    <vt:lpwstr>36;#North America|432c26d4-6fa6-4d6a-a083-35cd92b71c1e</vt:lpwstr>
  </property>
</Properties>
</file>